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0" r:id="rId2"/>
    <p:sldMasterId id="2147483672" r:id="rId3"/>
    <p:sldMasterId id="2147483684" r:id="rId4"/>
    <p:sldMasterId id="2147483696" r:id="rId5"/>
    <p:sldMasterId id="2147483737" r:id="rId6"/>
    <p:sldMasterId id="2147483749" r:id="rId7"/>
    <p:sldMasterId id="2147483760" r:id="rId8"/>
    <p:sldMasterId id="2147483772" r:id="rId9"/>
    <p:sldMasterId id="2147483776" r:id="rId10"/>
  </p:sldMasterIdLst>
  <p:notesMasterIdLst>
    <p:notesMasterId r:id="rId41"/>
  </p:notesMasterIdLst>
  <p:sldIdLst>
    <p:sldId id="315" r:id="rId11"/>
    <p:sldId id="664" r:id="rId12"/>
    <p:sldId id="353" r:id="rId13"/>
    <p:sldId id="357" r:id="rId14"/>
    <p:sldId id="348" r:id="rId15"/>
    <p:sldId id="349" r:id="rId16"/>
    <p:sldId id="341" r:id="rId17"/>
    <p:sldId id="346" r:id="rId18"/>
    <p:sldId id="362" r:id="rId19"/>
    <p:sldId id="359" r:id="rId20"/>
    <p:sldId id="667" r:id="rId21"/>
    <p:sldId id="260" r:id="rId22"/>
    <p:sldId id="790" r:id="rId23"/>
    <p:sldId id="791" r:id="rId24"/>
    <p:sldId id="792" r:id="rId25"/>
    <p:sldId id="634" r:id="rId26"/>
    <p:sldId id="658" r:id="rId27"/>
    <p:sldId id="683" r:id="rId28"/>
    <p:sldId id="661" r:id="rId29"/>
    <p:sldId id="684" r:id="rId30"/>
    <p:sldId id="662" r:id="rId31"/>
    <p:sldId id="663" r:id="rId32"/>
    <p:sldId id="688" r:id="rId33"/>
    <p:sldId id="789" r:id="rId34"/>
    <p:sldId id="687" r:id="rId35"/>
    <p:sldId id="798" r:id="rId36"/>
    <p:sldId id="799" r:id="rId37"/>
    <p:sldId id="671" r:id="rId38"/>
    <p:sldId id="374" r:id="rId39"/>
    <p:sldId id="27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865C4CF-E7D8-4612-B87A-390F6D9550F9}">
          <p14:sldIdLst>
            <p14:sldId id="315"/>
            <p14:sldId id="664"/>
          </p14:sldIdLst>
        </p14:section>
        <p14:section name="Program Overview" id="{E8F4C3FF-58D3-42E1-8D95-D21BDA0041CF}">
          <p14:sldIdLst>
            <p14:sldId id="353"/>
            <p14:sldId id="357"/>
            <p14:sldId id="348"/>
            <p14:sldId id="349"/>
            <p14:sldId id="341"/>
            <p14:sldId id="346"/>
            <p14:sldId id="362"/>
            <p14:sldId id="359"/>
            <p14:sldId id="667"/>
            <p14:sldId id="260"/>
            <p14:sldId id="790"/>
            <p14:sldId id="791"/>
            <p14:sldId id="792"/>
            <p14:sldId id="634"/>
            <p14:sldId id="658"/>
          </p14:sldIdLst>
        </p14:section>
        <p14:section name="Findings" id="{E4A18725-0274-4E2A-B88B-700C1A53E966}">
          <p14:sldIdLst>
            <p14:sldId id="683"/>
            <p14:sldId id="661"/>
            <p14:sldId id="684"/>
            <p14:sldId id="662"/>
            <p14:sldId id="663"/>
            <p14:sldId id="688"/>
            <p14:sldId id="789"/>
          </p14:sldIdLst>
        </p14:section>
        <p14:section name="Key Insights and Implications" id="{4DE8EC9B-5BFB-4630-BD60-A09C8B26CCCA}">
          <p14:sldIdLst>
            <p14:sldId id="687"/>
            <p14:sldId id="798"/>
            <p14:sldId id="799"/>
            <p14:sldId id="671"/>
            <p14:sldId id="374"/>
            <p14:sldId id="27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4" autoAdjust="0"/>
    <p:restoredTop sz="74012" autoAdjust="0"/>
  </p:normalViewPr>
  <p:slideViewPr>
    <p:cSldViewPr snapToGrid="0">
      <p:cViewPr varScale="1">
        <p:scale>
          <a:sx n="55" d="100"/>
          <a:sy n="55" d="100"/>
        </p:scale>
        <p:origin x="200" y="776"/>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95" d="100"/>
          <a:sy n="95" d="100"/>
        </p:scale>
        <p:origin x="3534" y="78"/>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10" Type="http://schemas.openxmlformats.org/officeDocument/2006/relationships/slideMaster" Target="slideMasters/slideMaster10.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40" Type="http://schemas.openxmlformats.org/officeDocument/2006/relationships/slide" Target="slides/slide30.xml"/><Relationship Id="rId41" Type="http://schemas.openxmlformats.org/officeDocument/2006/relationships/notesMaster" Target="notesMasters/notesMaster1.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C74F84-BFC5-441B-9027-6A967B41022B}" type="datetimeFigureOut">
              <a:rPr lang="en-US" smtClean="0"/>
              <a:t>11/5/21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4D78C9-3F66-4BD3-84C9-7754509CCF5F}" type="slidenum">
              <a:rPr lang="en-US" smtClean="0"/>
              <a:t>‹#›</a:t>
            </a:fld>
            <a:endParaRPr lang="en-US"/>
          </a:p>
        </p:txBody>
      </p:sp>
    </p:spTree>
    <p:extLst>
      <p:ext uri="{BB962C8B-B14F-4D97-AF65-F5344CB8AC3E}">
        <p14:creationId xmlns:p14="http://schemas.microsoft.com/office/powerpoint/2010/main" val="2569153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7F5240-E89A-49EC-ABFE-D4E230D7EB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867" name="Rectangle 2"/>
          <p:cNvSpPr>
            <a:spLocks noGrp="1" noRot="1" noChangeAspect="1" noChangeArrowheads="1" noTextEdit="1"/>
          </p:cNvSpPr>
          <p:nvPr>
            <p:ph type="sldImg"/>
          </p:nvPr>
        </p:nvSpPr>
        <p:spPr>
          <a:xfrm>
            <a:off x="406400" y="696913"/>
            <a:ext cx="6197600" cy="3486150"/>
          </a:xfrm>
          <a:ln/>
        </p:spPr>
      </p:sp>
      <p:sp>
        <p:nvSpPr>
          <p:cNvPr id="36868" name="Rectangle 3"/>
          <p:cNvSpPr>
            <a:spLocks noGrp="1" noChangeArrowheads="1"/>
          </p:cNvSpPr>
          <p:nvPr>
            <p:ph type="body" idx="1"/>
          </p:nvPr>
        </p:nvSpPr>
        <p:spPr>
          <a:noFill/>
          <a:ln/>
        </p:spPr>
        <p:txBody>
          <a:bodyPr/>
          <a:lstStyle/>
          <a:p>
            <a:pPr eaLnBrk="1" hangingPunct="1"/>
            <a:r>
              <a:rPr lang="en-US" dirty="0">
                <a:ea typeface="ＭＳ Ｐゴシック" pitchFamily="34" charset="-128"/>
              </a:rPr>
              <a:t>Title of presentation</a:t>
            </a:r>
          </a:p>
          <a:p>
            <a:pPr eaLnBrk="1" hangingPunct="1"/>
            <a:r>
              <a:rPr lang="en-US" dirty="0">
                <a:ea typeface="ＭＳ Ｐゴシック" pitchFamily="34" charset="-128"/>
              </a:rPr>
              <a:t>Roles</a:t>
            </a:r>
          </a:p>
          <a:p>
            <a:pPr eaLnBrk="1" hangingPunct="1"/>
            <a:r>
              <a:rPr lang="en-US" dirty="0">
                <a:ea typeface="ＭＳ Ｐゴシック" pitchFamily="34" charset="-128"/>
              </a:rPr>
              <a:t>MGB logo?</a:t>
            </a:r>
          </a:p>
        </p:txBody>
      </p:sp>
    </p:spTree>
    <p:extLst>
      <p:ext uri="{BB962C8B-B14F-4D97-AF65-F5344CB8AC3E}">
        <p14:creationId xmlns:p14="http://schemas.microsoft.com/office/powerpoint/2010/main" val="3112243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84" charset="0"/>
                <a:ea typeface="MS PGothic" pitchFamily="34" charset="-128"/>
              </a:defRPr>
            </a:lvl1pPr>
            <a:lvl2pPr marL="757066" indent="-291179">
              <a:defRPr sz="2400">
                <a:solidFill>
                  <a:schemeClr val="tx1"/>
                </a:solidFill>
                <a:latin typeface="Times" pitchFamily="-84" charset="0"/>
                <a:ea typeface="MS PGothic" pitchFamily="34" charset="-128"/>
              </a:defRPr>
            </a:lvl2pPr>
            <a:lvl3pPr marL="1164717" indent="-232943">
              <a:defRPr sz="2400">
                <a:solidFill>
                  <a:schemeClr val="tx1"/>
                </a:solidFill>
                <a:latin typeface="Times" pitchFamily="-84" charset="0"/>
                <a:ea typeface="MS PGothic" pitchFamily="34" charset="-128"/>
              </a:defRPr>
            </a:lvl3pPr>
            <a:lvl4pPr marL="1630604" indent="-232943">
              <a:defRPr sz="2400">
                <a:solidFill>
                  <a:schemeClr val="tx1"/>
                </a:solidFill>
                <a:latin typeface="Times" pitchFamily="-84" charset="0"/>
                <a:ea typeface="MS PGothic" pitchFamily="34" charset="-128"/>
              </a:defRPr>
            </a:lvl4pPr>
            <a:lvl5pPr marL="2096491" indent="-232943">
              <a:defRPr sz="2400">
                <a:solidFill>
                  <a:schemeClr val="tx1"/>
                </a:solidFill>
                <a:latin typeface="Times" pitchFamily="-84" charset="0"/>
                <a:ea typeface="MS PGothic" pitchFamily="34" charset="-128"/>
              </a:defRPr>
            </a:lvl5pPr>
            <a:lvl6pPr marL="2562377" indent="-232943" algn="ctr" eaLnBrk="0" fontAlgn="base" hangingPunct="0">
              <a:spcBef>
                <a:spcPct val="0"/>
              </a:spcBef>
              <a:spcAft>
                <a:spcPct val="0"/>
              </a:spcAft>
              <a:defRPr sz="2400">
                <a:solidFill>
                  <a:schemeClr val="tx1"/>
                </a:solidFill>
                <a:latin typeface="Times" pitchFamily="-84" charset="0"/>
                <a:ea typeface="MS PGothic" pitchFamily="34" charset="-128"/>
              </a:defRPr>
            </a:lvl6pPr>
            <a:lvl7pPr marL="3028264" indent="-232943" algn="ctr" eaLnBrk="0" fontAlgn="base" hangingPunct="0">
              <a:spcBef>
                <a:spcPct val="0"/>
              </a:spcBef>
              <a:spcAft>
                <a:spcPct val="0"/>
              </a:spcAft>
              <a:defRPr sz="2400">
                <a:solidFill>
                  <a:schemeClr val="tx1"/>
                </a:solidFill>
                <a:latin typeface="Times" pitchFamily="-84" charset="0"/>
                <a:ea typeface="MS PGothic" pitchFamily="34" charset="-128"/>
              </a:defRPr>
            </a:lvl7pPr>
            <a:lvl8pPr marL="3494151" indent="-232943" algn="ctr" eaLnBrk="0" fontAlgn="base" hangingPunct="0">
              <a:spcBef>
                <a:spcPct val="0"/>
              </a:spcBef>
              <a:spcAft>
                <a:spcPct val="0"/>
              </a:spcAft>
              <a:defRPr sz="2400">
                <a:solidFill>
                  <a:schemeClr val="tx1"/>
                </a:solidFill>
                <a:latin typeface="Times" pitchFamily="-84" charset="0"/>
                <a:ea typeface="MS PGothic" pitchFamily="34" charset="-128"/>
              </a:defRPr>
            </a:lvl8pPr>
            <a:lvl9pPr marL="3960038" indent="-232943" algn="ctr" eaLnBrk="0" fontAlgn="base" hangingPunct="0">
              <a:spcBef>
                <a:spcPct val="0"/>
              </a:spcBef>
              <a:spcAft>
                <a:spcPct val="0"/>
              </a:spcAft>
              <a:defRPr sz="2400">
                <a:solidFill>
                  <a:schemeClr val="tx1"/>
                </a:solidFill>
                <a:latin typeface="Times" pitchFamily="-84"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05AC4E7-3A1B-42F6-B52A-232DBACBD649}" type="slidenum">
              <a:rPr kumimoji="0" lang="en-US" altLang="en-US" sz="1200" b="0" i="0" u="none" strike="noStrike" kern="1200" cap="none" spc="0" normalizeH="0" baseline="0" noProof="0">
                <a:ln>
                  <a:noFill/>
                </a:ln>
                <a:solidFill>
                  <a:prstClr val="black"/>
                </a:solidFill>
                <a:effectLst/>
                <a:uLnTx/>
                <a:uFillTx/>
                <a:latin typeface="Times" pitchFamily="-84"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Times" pitchFamily="-84" charset="0"/>
              <a:ea typeface="MS PGothic" pitchFamily="34" charset="-128"/>
              <a:cs typeface="+mn-cs"/>
            </a:endParaRPr>
          </a:p>
        </p:txBody>
      </p:sp>
      <p:sp>
        <p:nvSpPr>
          <p:cNvPr id="59395" name="Rectangle 2"/>
          <p:cNvSpPr>
            <a:spLocks noGrp="1" noRot="1" noChangeAspect="1" noChangeArrowheads="1" noTextEdit="1"/>
          </p:cNvSpPr>
          <p:nvPr>
            <p:ph type="sldImg"/>
          </p:nvPr>
        </p:nvSpPr>
        <p:spPr>
          <a:xfrm>
            <a:off x="406400" y="696913"/>
            <a:ext cx="6197600" cy="3486150"/>
          </a:xfrm>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pitchFamily="-84" charset="0"/>
            </a:endParaRPr>
          </a:p>
        </p:txBody>
      </p:sp>
    </p:spTree>
    <p:extLst>
      <p:ext uri="{BB962C8B-B14F-4D97-AF65-F5344CB8AC3E}">
        <p14:creationId xmlns:p14="http://schemas.microsoft.com/office/powerpoint/2010/main" val="285855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a:extLst>
              <a:ext uri="{FF2B5EF4-FFF2-40B4-BE49-F238E27FC236}">
                <a16:creationId xmlns:a16="http://schemas.microsoft.com/office/drawing/2014/main" xmlns="" id="{0F83EAED-5444-41B6-9555-BC1CDBF224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ABEA0D-D8ED-4123-BE83-478F16BA6FC9}" type="slidenum">
              <a:rPr kumimoji="0" lang="en-US" altLang="en-US" sz="13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en-US" sz="13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08899" name="Rectangle 2">
            <a:extLst>
              <a:ext uri="{FF2B5EF4-FFF2-40B4-BE49-F238E27FC236}">
                <a16:creationId xmlns:a16="http://schemas.microsoft.com/office/drawing/2014/main" xmlns="" id="{41B0F103-4933-47C5-9931-E08BB1DEF019}"/>
              </a:ext>
            </a:extLst>
          </p:cNvPr>
          <p:cNvSpPr>
            <a:spLocks noGrp="1" noRot="1" noChangeAspect="1" noChangeArrowheads="1" noTextEdit="1"/>
          </p:cNvSpPr>
          <p:nvPr>
            <p:ph type="sldImg"/>
          </p:nvPr>
        </p:nvSpPr>
        <p:spPr>
          <a:ln/>
        </p:spPr>
      </p:sp>
      <p:sp>
        <p:nvSpPr>
          <p:cNvPr id="208900" name="Rectangle 3">
            <a:extLst>
              <a:ext uri="{FF2B5EF4-FFF2-40B4-BE49-F238E27FC236}">
                <a16:creationId xmlns:a16="http://schemas.microsoft.com/office/drawing/2014/main" xmlns="" id="{3B4D4D00-3AC8-4854-BBFF-3223CD2BFE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extLst>
      <p:ext uri="{BB962C8B-B14F-4D97-AF65-F5344CB8AC3E}">
        <p14:creationId xmlns:p14="http://schemas.microsoft.com/office/powerpoint/2010/main" val="3591589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a:extLst>
              <a:ext uri="{FF2B5EF4-FFF2-40B4-BE49-F238E27FC236}">
                <a16:creationId xmlns:a16="http://schemas.microsoft.com/office/drawing/2014/main" xmlns="" id="{0F83EAED-5444-41B6-9555-BC1CDBF224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ABEA0D-D8ED-4123-BE83-478F16BA6FC9}" type="slidenum">
              <a:rPr kumimoji="0" lang="en-US" altLang="en-US" sz="13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en-US" sz="13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08899" name="Rectangle 2">
            <a:extLst>
              <a:ext uri="{FF2B5EF4-FFF2-40B4-BE49-F238E27FC236}">
                <a16:creationId xmlns:a16="http://schemas.microsoft.com/office/drawing/2014/main" xmlns="" id="{41B0F103-4933-47C5-9931-E08BB1DEF019}"/>
              </a:ext>
            </a:extLst>
          </p:cNvPr>
          <p:cNvSpPr>
            <a:spLocks noGrp="1" noRot="1" noChangeAspect="1" noChangeArrowheads="1" noTextEdit="1"/>
          </p:cNvSpPr>
          <p:nvPr>
            <p:ph type="sldImg"/>
          </p:nvPr>
        </p:nvSpPr>
        <p:spPr>
          <a:ln/>
        </p:spPr>
      </p:sp>
      <p:sp>
        <p:nvSpPr>
          <p:cNvPr id="208900" name="Rectangle 3">
            <a:extLst>
              <a:ext uri="{FF2B5EF4-FFF2-40B4-BE49-F238E27FC236}">
                <a16:creationId xmlns:a16="http://schemas.microsoft.com/office/drawing/2014/main" xmlns="" id="{3B4D4D00-3AC8-4854-BBFF-3223CD2BFE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panose="02020603050405020304" pitchFamily="18" charset="0"/>
            </a:endParaRPr>
          </a:p>
        </p:txBody>
      </p:sp>
    </p:spTree>
    <p:extLst>
      <p:ext uri="{BB962C8B-B14F-4D97-AF65-F5344CB8AC3E}">
        <p14:creationId xmlns:p14="http://schemas.microsoft.com/office/powerpoint/2010/main" val="3876585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a:extLst>
              <a:ext uri="{FF2B5EF4-FFF2-40B4-BE49-F238E27FC236}">
                <a16:creationId xmlns:a16="http://schemas.microsoft.com/office/drawing/2014/main" xmlns="" id="{0F83EAED-5444-41B6-9555-BC1CDBF224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ABEA0D-D8ED-4123-BE83-478F16BA6FC9}" type="slidenum">
              <a:rPr kumimoji="0" lang="en-US" altLang="en-US" sz="13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3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
        <p:nvSpPr>
          <p:cNvPr id="208899" name="Rectangle 2">
            <a:extLst>
              <a:ext uri="{FF2B5EF4-FFF2-40B4-BE49-F238E27FC236}">
                <a16:creationId xmlns:a16="http://schemas.microsoft.com/office/drawing/2014/main" xmlns="" id="{41B0F103-4933-47C5-9931-E08BB1DEF019}"/>
              </a:ext>
            </a:extLst>
          </p:cNvPr>
          <p:cNvSpPr>
            <a:spLocks noGrp="1" noRot="1" noChangeAspect="1" noChangeArrowheads="1" noTextEdit="1"/>
          </p:cNvSpPr>
          <p:nvPr>
            <p:ph type="sldImg"/>
          </p:nvPr>
        </p:nvSpPr>
        <p:spPr>
          <a:ln/>
        </p:spPr>
      </p:sp>
      <p:sp>
        <p:nvSpPr>
          <p:cNvPr id="208900" name="Rectangle 3">
            <a:extLst>
              <a:ext uri="{FF2B5EF4-FFF2-40B4-BE49-F238E27FC236}">
                <a16:creationId xmlns:a16="http://schemas.microsoft.com/office/drawing/2014/main" xmlns="" id="{3B4D4D00-3AC8-4854-BBFF-3223CD2BFE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extLst>
      <p:ext uri="{BB962C8B-B14F-4D97-AF65-F5344CB8AC3E}">
        <p14:creationId xmlns:p14="http://schemas.microsoft.com/office/powerpoint/2010/main" val="735944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3CC759-0A23-46D7-8D26-B44F96A6C8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3815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84" charset="0"/>
                <a:ea typeface="MS PGothic" pitchFamily="34" charset="-128"/>
              </a:defRPr>
            </a:lvl1pPr>
            <a:lvl2pPr marL="757066" indent="-291179">
              <a:defRPr sz="2400">
                <a:solidFill>
                  <a:schemeClr val="tx1"/>
                </a:solidFill>
                <a:latin typeface="Times" pitchFamily="-84" charset="0"/>
                <a:ea typeface="MS PGothic" pitchFamily="34" charset="-128"/>
              </a:defRPr>
            </a:lvl2pPr>
            <a:lvl3pPr marL="1164717" indent="-232943">
              <a:defRPr sz="2400">
                <a:solidFill>
                  <a:schemeClr val="tx1"/>
                </a:solidFill>
                <a:latin typeface="Times" pitchFamily="-84" charset="0"/>
                <a:ea typeface="MS PGothic" pitchFamily="34" charset="-128"/>
              </a:defRPr>
            </a:lvl3pPr>
            <a:lvl4pPr marL="1630604" indent="-232943">
              <a:defRPr sz="2400">
                <a:solidFill>
                  <a:schemeClr val="tx1"/>
                </a:solidFill>
                <a:latin typeface="Times" pitchFamily="-84" charset="0"/>
                <a:ea typeface="MS PGothic" pitchFamily="34" charset="-128"/>
              </a:defRPr>
            </a:lvl4pPr>
            <a:lvl5pPr marL="2096491" indent="-232943">
              <a:defRPr sz="2400">
                <a:solidFill>
                  <a:schemeClr val="tx1"/>
                </a:solidFill>
                <a:latin typeface="Times" pitchFamily="-84" charset="0"/>
                <a:ea typeface="MS PGothic" pitchFamily="34" charset="-128"/>
              </a:defRPr>
            </a:lvl5pPr>
            <a:lvl6pPr marL="2562377" indent="-232943" algn="ctr" eaLnBrk="0" fontAlgn="base" hangingPunct="0">
              <a:spcBef>
                <a:spcPct val="0"/>
              </a:spcBef>
              <a:spcAft>
                <a:spcPct val="0"/>
              </a:spcAft>
              <a:defRPr sz="2400">
                <a:solidFill>
                  <a:schemeClr val="tx1"/>
                </a:solidFill>
                <a:latin typeface="Times" pitchFamily="-84" charset="0"/>
                <a:ea typeface="MS PGothic" pitchFamily="34" charset="-128"/>
              </a:defRPr>
            </a:lvl6pPr>
            <a:lvl7pPr marL="3028264" indent="-232943" algn="ctr" eaLnBrk="0" fontAlgn="base" hangingPunct="0">
              <a:spcBef>
                <a:spcPct val="0"/>
              </a:spcBef>
              <a:spcAft>
                <a:spcPct val="0"/>
              </a:spcAft>
              <a:defRPr sz="2400">
                <a:solidFill>
                  <a:schemeClr val="tx1"/>
                </a:solidFill>
                <a:latin typeface="Times" pitchFamily="-84" charset="0"/>
                <a:ea typeface="MS PGothic" pitchFamily="34" charset="-128"/>
              </a:defRPr>
            </a:lvl7pPr>
            <a:lvl8pPr marL="3494151" indent="-232943" algn="ctr" eaLnBrk="0" fontAlgn="base" hangingPunct="0">
              <a:spcBef>
                <a:spcPct val="0"/>
              </a:spcBef>
              <a:spcAft>
                <a:spcPct val="0"/>
              </a:spcAft>
              <a:defRPr sz="2400">
                <a:solidFill>
                  <a:schemeClr val="tx1"/>
                </a:solidFill>
                <a:latin typeface="Times" pitchFamily="-84" charset="0"/>
                <a:ea typeface="MS PGothic" pitchFamily="34" charset="-128"/>
              </a:defRPr>
            </a:lvl8pPr>
            <a:lvl9pPr marL="3960038" indent="-232943" algn="ctr" eaLnBrk="0" fontAlgn="base" hangingPunct="0">
              <a:spcBef>
                <a:spcPct val="0"/>
              </a:spcBef>
              <a:spcAft>
                <a:spcPct val="0"/>
              </a:spcAft>
              <a:defRPr sz="2400">
                <a:solidFill>
                  <a:schemeClr val="tx1"/>
                </a:solidFill>
                <a:latin typeface="Times" pitchFamily="-84"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05AC4E7-3A1B-42F6-B52A-232DBACBD649}" type="slidenum">
              <a:rPr kumimoji="0" lang="en-US" altLang="en-US" sz="1200" b="0" i="0" u="none" strike="noStrike" kern="1200" cap="none" spc="0" normalizeH="0" baseline="0" noProof="0">
                <a:ln>
                  <a:noFill/>
                </a:ln>
                <a:solidFill>
                  <a:prstClr val="black"/>
                </a:solidFill>
                <a:effectLst/>
                <a:uLnTx/>
                <a:uFillTx/>
                <a:latin typeface="Times" pitchFamily="-8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Times" pitchFamily="-84" charset="0"/>
              <a:ea typeface="MS PGothic" pitchFamily="34" charset="-128"/>
              <a:cs typeface="+mn-cs"/>
            </a:endParaRPr>
          </a:p>
        </p:txBody>
      </p:sp>
      <p:sp>
        <p:nvSpPr>
          <p:cNvPr id="59395" name="Rectangle 2"/>
          <p:cNvSpPr>
            <a:spLocks noGrp="1" noRot="1" noChangeAspect="1" noChangeArrowheads="1" noTextEdit="1"/>
          </p:cNvSpPr>
          <p:nvPr>
            <p:ph type="sldImg"/>
          </p:nvPr>
        </p:nvSpPr>
        <p:spPr>
          <a:xfrm>
            <a:off x="406400" y="696913"/>
            <a:ext cx="6197600" cy="3486150"/>
          </a:xfrm>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84" charset="0"/>
            </a:endParaRPr>
          </a:p>
        </p:txBody>
      </p:sp>
    </p:spTree>
    <p:extLst>
      <p:ext uri="{BB962C8B-B14F-4D97-AF65-F5344CB8AC3E}">
        <p14:creationId xmlns:p14="http://schemas.microsoft.com/office/powerpoint/2010/main" val="3375775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Do you want to keep this?  If so, I will verify numbers and update.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3CC759-0A23-46D7-8D26-B44F96A6C8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3585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84" charset="0"/>
                <a:ea typeface="MS PGothic" pitchFamily="34" charset="-128"/>
              </a:defRPr>
            </a:lvl1pPr>
            <a:lvl2pPr marL="757066" indent="-291179">
              <a:defRPr sz="2400">
                <a:solidFill>
                  <a:schemeClr val="tx1"/>
                </a:solidFill>
                <a:latin typeface="Times" pitchFamily="-84" charset="0"/>
                <a:ea typeface="MS PGothic" pitchFamily="34" charset="-128"/>
              </a:defRPr>
            </a:lvl2pPr>
            <a:lvl3pPr marL="1164717" indent="-232943">
              <a:defRPr sz="2400">
                <a:solidFill>
                  <a:schemeClr val="tx1"/>
                </a:solidFill>
                <a:latin typeface="Times" pitchFamily="-84" charset="0"/>
                <a:ea typeface="MS PGothic" pitchFamily="34" charset="-128"/>
              </a:defRPr>
            </a:lvl3pPr>
            <a:lvl4pPr marL="1630604" indent="-232943">
              <a:defRPr sz="2400">
                <a:solidFill>
                  <a:schemeClr val="tx1"/>
                </a:solidFill>
                <a:latin typeface="Times" pitchFamily="-84" charset="0"/>
                <a:ea typeface="MS PGothic" pitchFamily="34" charset="-128"/>
              </a:defRPr>
            </a:lvl4pPr>
            <a:lvl5pPr marL="2096491" indent="-232943">
              <a:defRPr sz="2400">
                <a:solidFill>
                  <a:schemeClr val="tx1"/>
                </a:solidFill>
                <a:latin typeface="Times" pitchFamily="-84" charset="0"/>
                <a:ea typeface="MS PGothic" pitchFamily="34" charset="-128"/>
              </a:defRPr>
            </a:lvl5pPr>
            <a:lvl6pPr marL="2562377" indent="-232943" algn="ctr" eaLnBrk="0" fontAlgn="base" hangingPunct="0">
              <a:spcBef>
                <a:spcPct val="0"/>
              </a:spcBef>
              <a:spcAft>
                <a:spcPct val="0"/>
              </a:spcAft>
              <a:defRPr sz="2400">
                <a:solidFill>
                  <a:schemeClr val="tx1"/>
                </a:solidFill>
                <a:latin typeface="Times" pitchFamily="-84" charset="0"/>
                <a:ea typeface="MS PGothic" pitchFamily="34" charset="-128"/>
              </a:defRPr>
            </a:lvl6pPr>
            <a:lvl7pPr marL="3028264" indent="-232943" algn="ctr" eaLnBrk="0" fontAlgn="base" hangingPunct="0">
              <a:spcBef>
                <a:spcPct val="0"/>
              </a:spcBef>
              <a:spcAft>
                <a:spcPct val="0"/>
              </a:spcAft>
              <a:defRPr sz="2400">
                <a:solidFill>
                  <a:schemeClr val="tx1"/>
                </a:solidFill>
                <a:latin typeface="Times" pitchFamily="-84" charset="0"/>
                <a:ea typeface="MS PGothic" pitchFamily="34" charset="-128"/>
              </a:defRPr>
            </a:lvl7pPr>
            <a:lvl8pPr marL="3494151" indent="-232943" algn="ctr" eaLnBrk="0" fontAlgn="base" hangingPunct="0">
              <a:spcBef>
                <a:spcPct val="0"/>
              </a:spcBef>
              <a:spcAft>
                <a:spcPct val="0"/>
              </a:spcAft>
              <a:defRPr sz="2400">
                <a:solidFill>
                  <a:schemeClr val="tx1"/>
                </a:solidFill>
                <a:latin typeface="Times" pitchFamily="-84" charset="0"/>
                <a:ea typeface="MS PGothic" pitchFamily="34" charset="-128"/>
              </a:defRPr>
            </a:lvl8pPr>
            <a:lvl9pPr marL="3960038" indent="-232943" algn="ctr" eaLnBrk="0" fontAlgn="base" hangingPunct="0">
              <a:spcBef>
                <a:spcPct val="0"/>
              </a:spcBef>
              <a:spcAft>
                <a:spcPct val="0"/>
              </a:spcAft>
              <a:defRPr sz="2400">
                <a:solidFill>
                  <a:schemeClr val="tx1"/>
                </a:solidFill>
                <a:latin typeface="Times" pitchFamily="-84" charset="0"/>
                <a:ea typeface="MS PGothic" pitchFamily="34" charset="-128"/>
              </a:defRPr>
            </a:lvl9pPr>
          </a:lstStyle>
          <a:p>
            <a:fld id="{105AC4E7-3A1B-42F6-B52A-232DBACBD649}" type="slidenum">
              <a:rPr lang="en-US" altLang="en-US" sz="1200">
                <a:solidFill>
                  <a:prstClr val="black"/>
                </a:solidFill>
              </a:rPr>
              <a:pPr/>
              <a:t>19</a:t>
            </a:fld>
            <a:endParaRPr lang="en-US" altLang="en-US" sz="1200">
              <a:solidFill>
                <a:prstClr val="black"/>
              </a:solidFill>
            </a:endParaRPr>
          </a:p>
        </p:txBody>
      </p:sp>
      <p:sp>
        <p:nvSpPr>
          <p:cNvPr id="59395" name="Rectangle 2"/>
          <p:cNvSpPr>
            <a:spLocks noGrp="1" noRot="1" noChangeAspect="1" noChangeArrowheads="1" noTextEdit="1"/>
          </p:cNvSpPr>
          <p:nvPr>
            <p:ph type="sldImg"/>
          </p:nvPr>
        </p:nvSpPr>
        <p:spPr>
          <a:xfrm>
            <a:off x="406400" y="696913"/>
            <a:ext cx="6197600" cy="3486150"/>
          </a:xfrm>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pitchFamily="-84" charset="0"/>
              </a:rPr>
              <a:t>ADD: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itchFamily="-84" charset="0"/>
              </a:rPr>
              <a:t>Meg’s 1-3</a:t>
            </a:r>
            <a:r>
              <a:rPr lang="en-US" altLang="en-US" baseline="30000" dirty="0">
                <a:latin typeface="Times" pitchFamily="-84" charset="0"/>
              </a:rPr>
              <a:t>rd: </a:t>
            </a:r>
            <a:r>
              <a:rPr lang="en-US" sz="1200" dirty="0">
                <a:latin typeface="Calibri" panose="020F0502020204030204" pitchFamily="34" charset="0"/>
              </a:rPr>
              <a:t>Obesogenic health behaviors and psychosocial outcomes improved 1</a:t>
            </a:r>
            <a:r>
              <a:rPr lang="en-US" sz="1200" baseline="30000" dirty="0">
                <a:latin typeface="Calibri" panose="020F0502020204030204" pitchFamily="34" charset="0"/>
              </a:rPr>
              <a:t>st</a:t>
            </a:r>
            <a:r>
              <a:rPr lang="en-US" sz="1200" dirty="0">
                <a:latin typeface="Calibri" panose="020F0502020204030204" pitchFamily="34" charset="0"/>
              </a:rPr>
              <a:t> to 3</a:t>
            </a:r>
            <a:r>
              <a:rPr lang="en-US" sz="1200" baseline="30000" dirty="0">
                <a:latin typeface="Calibri" panose="020F0502020204030204" pitchFamily="34" charset="0"/>
              </a:rPr>
              <a:t>rd</a:t>
            </a:r>
            <a:r>
              <a:rPr lang="en-US" sz="1200" dirty="0">
                <a:latin typeface="Calibri" panose="020F0502020204030204" pitchFamily="34" charset="0"/>
              </a:rPr>
              <a:t> trimester,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pitchFamily="-84" charset="0"/>
              </a:rPr>
              <a:t>Cruz: </a:t>
            </a:r>
            <a:r>
              <a:rPr lang="en-US" sz="1200" b="1" dirty="0">
                <a:latin typeface="Calibri" panose="020F0502020204030204" pitchFamily="34" charset="0"/>
              </a:rPr>
              <a:t>Unintended pregnancies </a:t>
            </a:r>
            <a:r>
              <a:rPr lang="en-US" sz="1200" dirty="0">
                <a:latin typeface="Calibri" panose="020F0502020204030204" pitchFamily="34" charset="0"/>
              </a:rPr>
              <a:t>were associated with current </a:t>
            </a:r>
            <a:r>
              <a:rPr lang="en-US" sz="1200" b="1" dirty="0">
                <a:latin typeface="Calibri" panose="020F0502020204030204" pitchFamily="34" charset="0"/>
              </a:rPr>
              <a:t>stress, depression and delayed prenatal care </a:t>
            </a:r>
            <a:r>
              <a:rPr lang="en-US" sz="1200" dirty="0">
                <a:latin typeface="Calibri" panose="020F0502020204030204" pitchFamily="34" charset="0"/>
              </a:rPr>
              <a:t>in this sample of low-income women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rPr>
              <a:t>Neri Fathers: Mothers had greater GWG when fathers report unhealthy dietary behaviors, even if mothers themselves report a healthy diet. Fathers had significant unmet basic and social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ndParaRPr>
          </a:p>
          <a:p>
            <a:pPr eaLnBrk="1" hangingPunct="1"/>
            <a:endParaRPr lang="en-US" altLang="en-US" dirty="0">
              <a:latin typeface="Times" pitchFamily="-84" charset="0"/>
            </a:endParaRPr>
          </a:p>
        </p:txBody>
      </p:sp>
    </p:spTree>
    <p:extLst>
      <p:ext uri="{BB962C8B-B14F-4D97-AF65-F5344CB8AC3E}">
        <p14:creationId xmlns:p14="http://schemas.microsoft.com/office/powerpoint/2010/main" val="584080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3CC759-0A23-46D7-8D26-B44F96A6C8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4787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84" charset="0"/>
                <a:ea typeface="MS PGothic" pitchFamily="34" charset="-128"/>
              </a:defRPr>
            </a:lvl1pPr>
            <a:lvl2pPr marL="757066" indent="-291179">
              <a:defRPr sz="2400">
                <a:solidFill>
                  <a:schemeClr val="tx1"/>
                </a:solidFill>
                <a:latin typeface="Times" pitchFamily="-84" charset="0"/>
                <a:ea typeface="MS PGothic" pitchFamily="34" charset="-128"/>
              </a:defRPr>
            </a:lvl2pPr>
            <a:lvl3pPr marL="1164717" indent="-232943">
              <a:defRPr sz="2400">
                <a:solidFill>
                  <a:schemeClr val="tx1"/>
                </a:solidFill>
                <a:latin typeface="Times" pitchFamily="-84" charset="0"/>
                <a:ea typeface="MS PGothic" pitchFamily="34" charset="-128"/>
              </a:defRPr>
            </a:lvl3pPr>
            <a:lvl4pPr marL="1630604" indent="-232943">
              <a:defRPr sz="2400">
                <a:solidFill>
                  <a:schemeClr val="tx1"/>
                </a:solidFill>
                <a:latin typeface="Times" pitchFamily="-84" charset="0"/>
                <a:ea typeface="MS PGothic" pitchFamily="34" charset="-128"/>
              </a:defRPr>
            </a:lvl4pPr>
            <a:lvl5pPr marL="2096491" indent="-232943">
              <a:defRPr sz="2400">
                <a:solidFill>
                  <a:schemeClr val="tx1"/>
                </a:solidFill>
                <a:latin typeface="Times" pitchFamily="-84" charset="0"/>
                <a:ea typeface="MS PGothic" pitchFamily="34" charset="-128"/>
              </a:defRPr>
            </a:lvl5pPr>
            <a:lvl6pPr marL="2562377" indent="-232943" algn="ctr" eaLnBrk="0" fontAlgn="base" hangingPunct="0">
              <a:spcBef>
                <a:spcPct val="0"/>
              </a:spcBef>
              <a:spcAft>
                <a:spcPct val="0"/>
              </a:spcAft>
              <a:defRPr sz="2400">
                <a:solidFill>
                  <a:schemeClr val="tx1"/>
                </a:solidFill>
                <a:latin typeface="Times" pitchFamily="-84" charset="0"/>
                <a:ea typeface="MS PGothic" pitchFamily="34" charset="-128"/>
              </a:defRPr>
            </a:lvl6pPr>
            <a:lvl7pPr marL="3028264" indent="-232943" algn="ctr" eaLnBrk="0" fontAlgn="base" hangingPunct="0">
              <a:spcBef>
                <a:spcPct val="0"/>
              </a:spcBef>
              <a:spcAft>
                <a:spcPct val="0"/>
              </a:spcAft>
              <a:defRPr sz="2400">
                <a:solidFill>
                  <a:schemeClr val="tx1"/>
                </a:solidFill>
                <a:latin typeface="Times" pitchFamily="-84" charset="0"/>
                <a:ea typeface="MS PGothic" pitchFamily="34" charset="-128"/>
              </a:defRPr>
            </a:lvl7pPr>
            <a:lvl8pPr marL="3494151" indent="-232943" algn="ctr" eaLnBrk="0" fontAlgn="base" hangingPunct="0">
              <a:spcBef>
                <a:spcPct val="0"/>
              </a:spcBef>
              <a:spcAft>
                <a:spcPct val="0"/>
              </a:spcAft>
              <a:defRPr sz="2400">
                <a:solidFill>
                  <a:schemeClr val="tx1"/>
                </a:solidFill>
                <a:latin typeface="Times" pitchFamily="-84" charset="0"/>
                <a:ea typeface="MS PGothic" pitchFamily="34" charset="-128"/>
              </a:defRPr>
            </a:lvl8pPr>
            <a:lvl9pPr marL="3960038" indent="-232943" algn="ctr" eaLnBrk="0" fontAlgn="base" hangingPunct="0">
              <a:spcBef>
                <a:spcPct val="0"/>
              </a:spcBef>
              <a:spcAft>
                <a:spcPct val="0"/>
              </a:spcAft>
              <a:defRPr sz="2400">
                <a:solidFill>
                  <a:schemeClr val="tx1"/>
                </a:solidFill>
                <a:latin typeface="Times" pitchFamily="-84" charset="0"/>
                <a:ea typeface="MS PGothic" pitchFamily="34" charset="-128"/>
              </a:defRPr>
            </a:lvl9pPr>
          </a:lstStyle>
          <a:p>
            <a:fld id="{105AC4E7-3A1B-42F6-B52A-232DBACBD649}" type="slidenum">
              <a:rPr lang="en-US" altLang="en-US" sz="1200">
                <a:solidFill>
                  <a:prstClr val="black"/>
                </a:solidFill>
              </a:rPr>
              <a:pPr/>
              <a:t>21</a:t>
            </a:fld>
            <a:endParaRPr lang="en-US" altLang="en-US" sz="1200">
              <a:solidFill>
                <a:prstClr val="black"/>
              </a:solidFill>
            </a:endParaRPr>
          </a:p>
        </p:txBody>
      </p:sp>
      <p:sp>
        <p:nvSpPr>
          <p:cNvPr id="59395" name="Rectangle 2"/>
          <p:cNvSpPr>
            <a:spLocks noGrp="1" noRot="1" noChangeAspect="1" noChangeArrowheads="1" noTextEdit="1"/>
          </p:cNvSpPr>
          <p:nvPr>
            <p:ph type="sldImg"/>
          </p:nvPr>
        </p:nvSpPr>
        <p:spPr>
          <a:xfrm>
            <a:off x="406400" y="696913"/>
            <a:ext cx="6197600" cy="3486150"/>
          </a:xfrm>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84" charset="0"/>
            </a:endParaRPr>
          </a:p>
        </p:txBody>
      </p:sp>
    </p:spTree>
    <p:extLst>
      <p:ext uri="{BB962C8B-B14F-4D97-AF65-F5344CB8AC3E}">
        <p14:creationId xmlns:p14="http://schemas.microsoft.com/office/powerpoint/2010/main" val="2086772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84" charset="0"/>
                <a:ea typeface="MS PGothic" pitchFamily="34" charset="-128"/>
              </a:defRPr>
            </a:lvl1pPr>
            <a:lvl2pPr marL="757066" indent="-291179">
              <a:defRPr sz="2400">
                <a:solidFill>
                  <a:schemeClr val="tx1"/>
                </a:solidFill>
                <a:latin typeface="Times" pitchFamily="-84" charset="0"/>
                <a:ea typeface="MS PGothic" pitchFamily="34" charset="-128"/>
              </a:defRPr>
            </a:lvl2pPr>
            <a:lvl3pPr marL="1164717" indent="-232943">
              <a:defRPr sz="2400">
                <a:solidFill>
                  <a:schemeClr val="tx1"/>
                </a:solidFill>
                <a:latin typeface="Times" pitchFamily="-84" charset="0"/>
                <a:ea typeface="MS PGothic" pitchFamily="34" charset="-128"/>
              </a:defRPr>
            </a:lvl3pPr>
            <a:lvl4pPr marL="1630604" indent="-232943">
              <a:defRPr sz="2400">
                <a:solidFill>
                  <a:schemeClr val="tx1"/>
                </a:solidFill>
                <a:latin typeface="Times" pitchFamily="-84" charset="0"/>
                <a:ea typeface="MS PGothic" pitchFamily="34" charset="-128"/>
              </a:defRPr>
            </a:lvl4pPr>
            <a:lvl5pPr marL="2096491" indent="-232943">
              <a:defRPr sz="2400">
                <a:solidFill>
                  <a:schemeClr val="tx1"/>
                </a:solidFill>
                <a:latin typeface="Times" pitchFamily="-84" charset="0"/>
                <a:ea typeface="MS PGothic" pitchFamily="34" charset="-128"/>
              </a:defRPr>
            </a:lvl5pPr>
            <a:lvl6pPr marL="2562377" indent="-232943" algn="ctr" eaLnBrk="0" fontAlgn="base" hangingPunct="0">
              <a:spcBef>
                <a:spcPct val="0"/>
              </a:spcBef>
              <a:spcAft>
                <a:spcPct val="0"/>
              </a:spcAft>
              <a:defRPr sz="2400">
                <a:solidFill>
                  <a:schemeClr val="tx1"/>
                </a:solidFill>
                <a:latin typeface="Times" pitchFamily="-84" charset="0"/>
                <a:ea typeface="MS PGothic" pitchFamily="34" charset="-128"/>
              </a:defRPr>
            </a:lvl6pPr>
            <a:lvl7pPr marL="3028264" indent="-232943" algn="ctr" eaLnBrk="0" fontAlgn="base" hangingPunct="0">
              <a:spcBef>
                <a:spcPct val="0"/>
              </a:spcBef>
              <a:spcAft>
                <a:spcPct val="0"/>
              </a:spcAft>
              <a:defRPr sz="2400">
                <a:solidFill>
                  <a:schemeClr val="tx1"/>
                </a:solidFill>
                <a:latin typeface="Times" pitchFamily="-84" charset="0"/>
                <a:ea typeface="MS PGothic" pitchFamily="34" charset="-128"/>
              </a:defRPr>
            </a:lvl7pPr>
            <a:lvl8pPr marL="3494151" indent="-232943" algn="ctr" eaLnBrk="0" fontAlgn="base" hangingPunct="0">
              <a:spcBef>
                <a:spcPct val="0"/>
              </a:spcBef>
              <a:spcAft>
                <a:spcPct val="0"/>
              </a:spcAft>
              <a:defRPr sz="2400">
                <a:solidFill>
                  <a:schemeClr val="tx1"/>
                </a:solidFill>
                <a:latin typeface="Times" pitchFamily="-84" charset="0"/>
                <a:ea typeface="MS PGothic" pitchFamily="34" charset="-128"/>
              </a:defRPr>
            </a:lvl8pPr>
            <a:lvl9pPr marL="3960038" indent="-232943" algn="ctr" eaLnBrk="0" fontAlgn="base" hangingPunct="0">
              <a:spcBef>
                <a:spcPct val="0"/>
              </a:spcBef>
              <a:spcAft>
                <a:spcPct val="0"/>
              </a:spcAft>
              <a:defRPr sz="2400">
                <a:solidFill>
                  <a:schemeClr val="tx1"/>
                </a:solidFill>
                <a:latin typeface="Times" pitchFamily="-84"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05AC4E7-3A1B-42F6-B52A-232DBACBD649}" type="slidenum">
              <a:rPr kumimoji="0" lang="en-US" altLang="en-US" sz="1200" b="0" i="0" u="none" strike="noStrike" kern="1200" cap="none" spc="0" normalizeH="0" baseline="0" noProof="0">
                <a:ln>
                  <a:noFill/>
                </a:ln>
                <a:solidFill>
                  <a:prstClr val="black"/>
                </a:solidFill>
                <a:effectLst/>
                <a:uLnTx/>
                <a:uFillTx/>
                <a:latin typeface="Times" pitchFamily="-84"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Times" pitchFamily="-84" charset="0"/>
              <a:ea typeface="MS PGothic" pitchFamily="34" charset="-128"/>
              <a:cs typeface="+mn-cs"/>
            </a:endParaRPr>
          </a:p>
        </p:txBody>
      </p:sp>
      <p:sp>
        <p:nvSpPr>
          <p:cNvPr id="59395" name="Rectangle 2"/>
          <p:cNvSpPr>
            <a:spLocks noGrp="1" noRot="1" noChangeAspect="1" noChangeArrowheads="1" noTextEdit="1"/>
          </p:cNvSpPr>
          <p:nvPr>
            <p:ph type="sldImg"/>
          </p:nvPr>
        </p:nvSpPr>
        <p:spPr>
          <a:xfrm>
            <a:off x="406400" y="696913"/>
            <a:ext cx="6197600" cy="3486150"/>
          </a:xfrm>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pitchFamily="-84" charset="0"/>
              </a:rPr>
              <a:t>Come back to</a:t>
            </a:r>
          </a:p>
        </p:txBody>
      </p:sp>
    </p:spTree>
    <p:extLst>
      <p:ext uri="{BB962C8B-B14F-4D97-AF65-F5344CB8AC3E}">
        <p14:creationId xmlns:p14="http://schemas.microsoft.com/office/powerpoint/2010/main" val="1904757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84" charset="0"/>
                <a:ea typeface="MS PGothic" pitchFamily="34" charset="-128"/>
              </a:defRPr>
            </a:lvl1pPr>
            <a:lvl2pPr marL="757066" indent="-291179">
              <a:defRPr sz="2400">
                <a:solidFill>
                  <a:schemeClr val="tx1"/>
                </a:solidFill>
                <a:latin typeface="Times" pitchFamily="-84" charset="0"/>
                <a:ea typeface="MS PGothic" pitchFamily="34" charset="-128"/>
              </a:defRPr>
            </a:lvl2pPr>
            <a:lvl3pPr marL="1164717" indent="-232943">
              <a:defRPr sz="2400">
                <a:solidFill>
                  <a:schemeClr val="tx1"/>
                </a:solidFill>
                <a:latin typeface="Times" pitchFamily="-84" charset="0"/>
                <a:ea typeface="MS PGothic" pitchFamily="34" charset="-128"/>
              </a:defRPr>
            </a:lvl3pPr>
            <a:lvl4pPr marL="1630604" indent="-232943">
              <a:defRPr sz="2400">
                <a:solidFill>
                  <a:schemeClr val="tx1"/>
                </a:solidFill>
                <a:latin typeface="Times" pitchFamily="-84" charset="0"/>
                <a:ea typeface="MS PGothic" pitchFamily="34" charset="-128"/>
              </a:defRPr>
            </a:lvl4pPr>
            <a:lvl5pPr marL="2096491" indent="-232943">
              <a:defRPr sz="2400">
                <a:solidFill>
                  <a:schemeClr val="tx1"/>
                </a:solidFill>
                <a:latin typeface="Times" pitchFamily="-84" charset="0"/>
                <a:ea typeface="MS PGothic" pitchFamily="34" charset="-128"/>
              </a:defRPr>
            </a:lvl5pPr>
            <a:lvl6pPr marL="2562377" indent="-232943" algn="ctr" eaLnBrk="0" fontAlgn="base" hangingPunct="0">
              <a:spcBef>
                <a:spcPct val="0"/>
              </a:spcBef>
              <a:spcAft>
                <a:spcPct val="0"/>
              </a:spcAft>
              <a:defRPr sz="2400">
                <a:solidFill>
                  <a:schemeClr val="tx1"/>
                </a:solidFill>
                <a:latin typeface="Times" pitchFamily="-84" charset="0"/>
                <a:ea typeface="MS PGothic" pitchFamily="34" charset="-128"/>
              </a:defRPr>
            </a:lvl6pPr>
            <a:lvl7pPr marL="3028264" indent="-232943" algn="ctr" eaLnBrk="0" fontAlgn="base" hangingPunct="0">
              <a:spcBef>
                <a:spcPct val="0"/>
              </a:spcBef>
              <a:spcAft>
                <a:spcPct val="0"/>
              </a:spcAft>
              <a:defRPr sz="2400">
                <a:solidFill>
                  <a:schemeClr val="tx1"/>
                </a:solidFill>
                <a:latin typeface="Times" pitchFamily="-84" charset="0"/>
                <a:ea typeface="MS PGothic" pitchFamily="34" charset="-128"/>
              </a:defRPr>
            </a:lvl7pPr>
            <a:lvl8pPr marL="3494151" indent="-232943" algn="ctr" eaLnBrk="0" fontAlgn="base" hangingPunct="0">
              <a:spcBef>
                <a:spcPct val="0"/>
              </a:spcBef>
              <a:spcAft>
                <a:spcPct val="0"/>
              </a:spcAft>
              <a:defRPr sz="2400">
                <a:solidFill>
                  <a:schemeClr val="tx1"/>
                </a:solidFill>
                <a:latin typeface="Times" pitchFamily="-84" charset="0"/>
                <a:ea typeface="MS PGothic" pitchFamily="34" charset="-128"/>
              </a:defRPr>
            </a:lvl8pPr>
            <a:lvl9pPr marL="3960038" indent="-232943" algn="ctr" eaLnBrk="0" fontAlgn="base" hangingPunct="0">
              <a:spcBef>
                <a:spcPct val="0"/>
              </a:spcBef>
              <a:spcAft>
                <a:spcPct val="0"/>
              </a:spcAft>
              <a:defRPr sz="2400">
                <a:solidFill>
                  <a:schemeClr val="tx1"/>
                </a:solidFill>
                <a:latin typeface="Times" pitchFamily="-84" charset="0"/>
                <a:ea typeface="MS PGothic" pitchFamily="34" charset="-128"/>
              </a:defRPr>
            </a:lvl9pPr>
          </a:lstStyle>
          <a:p>
            <a:fld id="{105AC4E7-3A1B-42F6-B52A-232DBACBD649}" type="slidenum">
              <a:rPr lang="en-US" altLang="en-US" sz="1200">
                <a:solidFill>
                  <a:prstClr val="black"/>
                </a:solidFill>
              </a:rPr>
              <a:pPr/>
              <a:t>22</a:t>
            </a:fld>
            <a:endParaRPr lang="en-US" altLang="en-US" sz="1200">
              <a:solidFill>
                <a:prstClr val="black"/>
              </a:solidFill>
            </a:endParaRPr>
          </a:p>
        </p:txBody>
      </p:sp>
      <p:sp>
        <p:nvSpPr>
          <p:cNvPr id="59395" name="Rectangle 2"/>
          <p:cNvSpPr>
            <a:spLocks noGrp="1" noRot="1" noChangeAspect="1" noChangeArrowheads="1" noTextEdit="1"/>
          </p:cNvSpPr>
          <p:nvPr>
            <p:ph type="sldImg"/>
          </p:nvPr>
        </p:nvSpPr>
        <p:spPr>
          <a:xfrm>
            <a:off x="406400" y="696913"/>
            <a:ext cx="6197600" cy="3486150"/>
          </a:xfrm>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84" charset="0"/>
            </a:endParaRPr>
          </a:p>
        </p:txBody>
      </p:sp>
    </p:spTree>
    <p:extLst>
      <p:ext uri="{BB962C8B-B14F-4D97-AF65-F5344CB8AC3E}">
        <p14:creationId xmlns:p14="http://schemas.microsoft.com/office/powerpoint/2010/main" val="103394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Alanna’s table 2</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3CC759-0A23-46D7-8D26-B44F96A6C8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9708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Table 5 form </a:t>
            </a:r>
            <a:r>
              <a:rPr lang="en-US" dirty="0" err="1"/>
              <a:t>Jaci’s</a:t>
            </a:r>
            <a:r>
              <a:rPr lang="en-US" dirty="0"/>
              <a:t> 4.9.19 tables file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3CC759-0A23-46D7-8D26-B44F96A6C8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0808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Table 5 form </a:t>
            </a:r>
            <a:r>
              <a:rPr lang="en-US" dirty="0" err="1"/>
              <a:t>Jaci’s</a:t>
            </a:r>
            <a:r>
              <a:rPr lang="en-US" dirty="0"/>
              <a:t> 4.9.19 tables file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3CC759-0A23-46D7-8D26-B44F96A6C8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6204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3CC759-0A23-46D7-8D26-B44F96A6C8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30234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3CC759-0A23-46D7-8D26-B44F96A6C8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29170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D78C9-3F66-4BD3-84C9-7754509CCF5F}" type="slidenum">
              <a:rPr lang="en-US" smtClean="0"/>
              <a:t>28</a:t>
            </a:fld>
            <a:endParaRPr lang="en-US"/>
          </a:p>
        </p:txBody>
      </p:sp>
    </p:spTree>
    <p:extLst>
      <p:ext uri="{BB962C8B-B14F-4D97-AF65-F5344CB8AC3E}">
        <p14:creationId xmlns:p14="http://schemas.microsoft.com/office/powerpoint/2010/main" val="23775897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xfrm>
            <a:off x="406400" y="696913"/>
            <a:ext cx="6197600" cy="3486150"/>
          </a:xfrm>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84" charset="0"/>
            </a:endParaRPr>
          </a:p>
        </p:txBody>
      </p:sp>
      <p:sp>
        <p:nvSpPr>
          <p:cNvPr id="177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84" charset="0"/>
                <a:ea typeface="MS PGothic" pitchFamily="34" charset="-128"/>
              </a:defRPr>
            </a:lvl1pPr>
            <a:lvl2pPr marL="757066" indent="-291179">
              <a:defRPr sz="2400">
                <a:solidFill>
                  <a:schemeClr val="tx1"/>
                </a:solidFill>
                <a:latin typeface="Times" pitchFamily="-84" charset="0"/>
                <a:ea typeface="MS PGothic" pitchFamily="34" charset="-128"/>
              </a:defRPr>
            </a:lvl2pPr>
            <a:lvl3pPr marL="1164717" indent="-232943">
              <a:defRPr sz="2400">
                <a:solidFill>
                  <a:schemeClr val="tx1"/>
                </a:solidFill>
                <a:latin typeface="Times" pitchFamily="-84" charset="0"/>
                <a:ea typeface="MS PGothic" pitchFamily="34" charset="-128"/>
              </a:defRPr>
            </a:lvl3pPr>
            <a:lvl4pPr marL="1630604" indent="-232943">
              <a:defRPr sz="2400">
                <a:solidFill>
                  <a:schemeClr val="tx1"/>
                </a:solidFill>
                <a:latin typeface="Times" pitchFamily="-84" charset="0"/>
                <a:ea typeface="MS PGothic" pitchFamily="34" charset="-128"/>
              </a:defRPr>
            </a:lvl4pPr>
            <a:lvl5pPr marL="2096491" indent="-232943">
              <a:defRPr sz="2400">
                <a:solidFill>
                  <a:schemeClr val="tx1"/>
                </a:solidFill>
                <a:latin typeface="Times" pitchFamily="-84" charset="0"/>
                <a:ea typeface="MS PGothic" pitchFamily="34" charset="-128"/>
              </a:defRPr>
            </a:lvl5pPr>
            <a:lvl6pPr marL="2562377" indent="-232943" algn="ctr" eaLnBrk="0" fontAlgn="base" hangingPunct="0">
              <a:spcBef>
                <a:spcPct val="0"/>
              </a:spcBef>
              <a:spcAft>
                <a:spcPct val="0"/>
              </a:spcAft>
              <a:defRPr sz="2400">
                <a:solidFill>
                  <a:schemeClr val="tx1"/>
                </a:solidFill>
                <a:latin typeface="Times" pitchFamily="-84" charset="0"/>
                <a:ea typeface="MS PGothic" pitchFamily="34" charset="-128"/>
              </a:defRPr>
            </a:lvl6pPr>
            <a:lvl7pPr marL="3028264" indent="-232943" algn="ctr" eaLnBrk="0" fontAlgn="base" hangingPunct="0">
              <a:spcBef>
                <a:spcPct val="0"/>
              </a:spcBef>
              <a:spcAft>
                <a:spcPct val="0"/>
              </a:spcAft>
              <a:defRPr sz="2400">
                <a:solidFill>
                  <a:schemeClr val="tx1"/>
                </a:solidFill>
                <a:latin typeface="Times" pitchFamily="-84" charset="0"/>
                <a:ea typeface="MS PGothic" pitchFamily="34" charset="-128"/>
              </a:defRPr>
            </a:lvl7pPr>
            <a:lvl8pPr marL="3494151" indent="-232943" algn="ctr" eaLnBrk="0" fontAlgn="base" hangingPunct="0">
              <a:spcBef>
                <a:spcPct val="0"/>
              </a:spcBef>
              <a:spcAft>
                <a:spcPct val="0"/>
              </a:spcAft>
              <a:defRPr sz="2400">
                <a:solidFill>
                  <a:schemeClr val="tx1"/>
                </a:solidFill>
                <a:latin typeface="Times" pitchFamily="-84" charset="0"/>
                <a:ea typeface="MS PGothic" pitchFamily="34" charset="-128"/>
              </a:defRPr>
            </a:lvl8pPr>
            <a:lvl9pPr marL="3960038" indent="-232943" algn="ctr" eaLnBrk="0" fontAlgn="base" hangingPunct="0">
              <a:spcBef>
                <a:spcPct val="0"/>
              </a:spcBef>
              <a:spcAft>
                <a:spcPct val="0"/>
              </a:spcAft>
              <a:defRPr sz="2400">
                <a:solidFill>
                  <a:schemeClr val="tx1"/>
                </a:solidFill>
                <a:latin typeface="Times" pitchFamily="-84"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02EA8E-5326-4681-877D-7B85220DAA40}" type="slidenum">
              <a:rPr kumimoji="0" lang="en-US" altLang="en-US" sz="1200" b="0" i="0" u="none" strike="noStrike" kern="1200" cap="none" spc="0" normalizeH="0" baseline="0" noProof="0">
                <a:ln>
                  <a:noFill/>
                </a:ln>
                <a:solidFill>
                  <a:srgbClr val="000000"/>
                </a:solidFill>
                <a:effectLst/>
                <a:uLnTx/>
                <a:uFillTx/>
                <a:latin typeface="Times" pitchFamily="-84"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Times" pitchFamily="-84" charset="0"/>
              <a:ea typeface="MS PGothic" pitchFamily="34" charset="-128"/>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D78C9-3F66-4BD3-84C9-7754509CCF5F}" type="slidenum">
              <a:rPr lang="en-US" smtClean="0"/>
              <a:t>3</a:t>
            </a:fld>
            <a:endParaRPr lang="en-US"/>
          </a:p>
        </p:txBody>
      </p:sp>
    </p:spTree>
    <p:extLst>
      <p:ext uri="{BB962C8B-B14F-4D97-AF65-F5344CB8AC3E}">
        <p14:creationId xmlns:p14="http://schemas.microsoft.com/office/powerpoint/2010/main" val="1681169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57066" indent="-291179">
              <a:defRPr sz="2400">
                <a:solidFill>
                  <a:schemeClr val="tx1"/>
                </a:solidFill>
                <a:latin typeface="Times" charset="0"/>
                <a:ea typeface="MS PGothic" pitchFamily="34" charset="-128"/>
              </a:defRPr>
            </a:lvl2pPr>
            <a:lvl3pPr marL="1164717" indent="-232943">
              <a:defRPr sz="2400">
                <a:solidFill>
                  <a:schemeClr val="tx1"/>
                </a:solidFill>
                <a:latin typeface="Times" charset="0"/>
                <a:ea typeface="MS PGothic" pitchFamily="34" charset="-128"/>
              </a:defRPr>
            </a:lvl3pPr>
            <a:lvl4pPr marL="1630604" indent="-232943">
              <a:defRPr sz="2400">
                <a:solidFill>
                  <a:schemeClr val="tx1"/>
                </a:solidFill>
                <a:latin typeface="Times" charset="0"/>
                <a:ea typeface="MS PGothic" pitchFamily="34" charset="-128"/>
              </a:defRPr>
            </a:lvl4pPr>
            <a:lvl5pPr marL="2096491" indent="-232943">
              <a:defRPr sz="2400">
                <a:solidFill>
                  <a:schemeClr val="tx1"/>
                </a:solidFill>
                <a:latin typeface="Times" charset="0"/>
                <a:ea typeface="MS PGothic" pitchFamily="34" charset="-128"/>
              </a:defRPr>
            </a:lvl5pPr>
            <a:lvl6pPr marL="2562377" indent="-232943" algn="ctr" eaLnBrk="0" fontAlgn="base" hangingPunct="0">
              <a:spcBef>
                <a:spcPct val="0"/>
              </a:spcBef>
              <a:spcAft>
                <a:spcPct val="0"/>
              </a:spcAft>
              <a:defRPr sz="2400">
                <a:solidFill>
                  <a:schemeClr val="tx1"/>
                </a:solidFill>
                <a:latin typeface="Times" charset="0"/>
                <a:ea typeface="MS PGothic" pitchFamily="34" charset="-128"/>
              </a:defRPr>
            </a:lvl6pPr>
            <a:lvl7pPr marL="3028264" indent="-232943" algn="ctr" eaLnBrk="0" fontAlgn="base" hangingPunct="0">
              <a:spcBef>
                <a:spcPct val="0"/>
              </a:spcBef>
              <a:spcAft>
                <a:spcPct val="0"/>
              </a:spcAft>
              <a:defRPr sz="2400">
                <a:solidFill>
                  <a:schemeClr val="tx1"/>
                </a:solidFill>
                <a:latin typeface="Times" charset="0"/>
                <a:ea typeface="MS PGothic" pitchFamily="34" charset="-128"/>
              </a:defRPr>
            </a:lvl7pPr>
            <a:lvl8pPr marL="3494151" indent="-232943" algn="ctr" eaLnBrk="0" fontAlgn="base" hangingPunct="0">
              <a:spcBef>
                <a:spcPct val="0"/>
              </a:spcBef>
              <a:spcAft>
                <a:spcPct val="0"/>
              </a:spcAft>
              <a:defRPr sz="2400">
                <a:solidFill>
                  <a:schemeClr val="tx1"/>
                </a:solidFill>
                <a:latin typeface="Times" charset="0"/>
                <a:ea typeface="MS PGothic" pitchFamily="34" charset="-128"/>
              </a:defRPr>
            </a:lvl8pPr>
            <a:lvl9pPr marL="3960038" indent="-232943"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427B95-E8E8-4DE0-A9E3-29357C4CB0A6}"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94915" name="Rectangle 2"/>
          <p:cNvSpPr>
            <a:spLocks noGrp="1" noRot="1" noChangeAspect="1" noChangeArrowheads="1" noTextEdit="1"/>
          </p:cNvSpPr>
          <p:nvPr>
            <p:ph type="sldImg"/>
          </p:nvPr>
        </p:nvSpPr>
        <p:spPr>
          <a:xfrm>
            <a:off x="419100" y="703263"/>
            <a:ext cx="6175375" cy="3473450"/>
          </a:xfrm>
          <a:ln/>
        </p:spPr>
      </p:sp>
      <p:sp>
        <p:nvSpPr>
          <p:cNvPr id="294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895589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57066" indent="-291179">
              <a:defRPr sz="2400">
                <a:solidFill>
                  <a:schemeClr val="tx1"/>
                </a:solidFill>
                <a:latin typeface="Times" charset="0"/>
                <a:ea typeface="MS PGothic" pitchFamily="34" charset="-128"/>
              </a:defRPr>
            </a:lvl2pPr>
            <a:lvl3pPr marL="1164717" indent="-232943">
              <a:defRPr sz="2400">
                <a:solidFill>
                  <a:schemeClr val="tx1"/>
                </a:solidFill>
                <a:latin typeface="Times" charset="0"/>
                <a:ea typeface="MS PGothic" pitchFamily="34" charset="-128"/>
              </a:defRPr>
            </a:lvl3pPr>
            <a:lvl4pPr marL="1630604" indent="-232943">
              <a:defRPr sz="2400">
                <a:solidFill>
                  <a:schemeClr val="tx1"/>
                </a:solidFill>
                <a:latin typeface="Times" charset="0"/>
                <a:ea typeface="MS PGothic" pitchFamily="34" charset="-128"/>
              </a:defRPr>
            </a:lvl4pPr>
            <a:lvl5pPr marL="2096491" indent="-232943">
              <a:defRPr sz="2400">
                <a:solidFill>
                  <a:schemeClr val="tx1"/>
                </a:solidFill>
                <a:latin typeface="Times" charset="0"/>
                <a:ea typeface="MS PGothic" pitchFamily="34" charset="-128"/>
              </a:defRPr>
            </a:lvl5pPr>
            <a:lvl6pPr marL="2562377" indent="-232943" algn="ctr" eaLnBrk="0" fontAlgn="base" hangingPunct="0">
              <a:spcBef>
                <a:spcPct val="0"/>
              </a:spcBef>
              <a:spcAft>
                <a:spcPct val="0"/>
              </a:spcAft>
              <a:defRPr sz="2400">
                <a:solidFill>
                  <a:schemeClr val="tx1"/>
                </a:solidFill>
                <a:latin typeface="Times" charset="0"/>
                <a:ea typeface="MS PGothic" pitchFamily="34" charset="-128"/>
              </a:defRPr>
            </a:lvl6pPr>
            <a:lvl7pPr marL="3028264" indent="-232943" algn="ctr" eaLnBrk="0" fontAlgn="base" hangingPunct="0">
              <a:spcBef>
                <a:spcPct val="0"/>
              </a:spcBef>
              <a:spcAft>
                <a:spcPct val="0"/>
              </a:spcAft>
              <a:defRPr sz="2400">
                <a:solidFill>
                  <a:schemeClr val="tx1"/>
                </a:solidFill>
                <a:latin typeface="Times" charset="0"/>
                <a:ea typeface="MS PGothic" pitchFamily="34" charset="-128"/>
              </a:defRPr>
            </a:lvl7pPr>
            <a:lvl8pPr marL="3494151" indent="-232943" algn="ctr" eaLnBrk="0" fontAlgn="base" hangingPunct="0">
              <a:spcBef>
                <a:spcPct val="0"/>
              </a:spcBef>
              <a:spcAft>
                <a:spcPct val="0"/>
              </a:spcAft>
              <a:defRPr sz="2400">
                <a:solidFill>
                  <a:schemeClr val="tx1"/>
                </a:solidFill>
                <a:latin typeface="Times" charset="0"/>
                <a:ea typeface="MS PGothic" pitchFamily="34" charset="-128"/>
              </a:defRPr>
            </a:lvl8pPr>
            <a:lvl9pPr marL="3960038" indent="-232943"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7B07B5C-309A-4F78-9CAB-8BA30C464872}"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96963" name="Rectangle 2"/>
          <p:cNvSpPr>
            <a:spLocks noGrp="1" noRot="1" noChangeAspect="1" noChangeArrowheads="1" noTextEdit="1"/>
          </p:cNvSpPr>
          <p:nvPr>
            <p:ph type="sldImg"/>
          </p:nvPr>
        </p:nvSpPr>
        <p:spPr>
          <a:xfrm>
            <a:off x="406400" y="696913"/>
            <a:ext cx="6197600" cy="3486150"/>
          </a:xfrm>
          <a:ln/>
        </p:spPr>
      </p:sp>
      <p:sp>
        <p:nvSpPr>
          <p:cNvPr id="296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371265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84" charset="0"/>
                <a:ea typeface="MS PGothic" pitchFamily="34" charset="-128"/>
              </a:defRPr>
            </a:lvl1pPr>
            <a:lvl2pPr marL="757066" indent="-291179">
              <a:defRPr sz="2400">
                <a:solidFill>
                  <a:schemeClr val="tx1"/>
                </a:solidFill>
                <a:latin typeface="Times" pitchFamily="-84" charset="0"/>
                <a:ea typeface="MS PGothic" pitchFamily="34" charset="-128"/>
              </a:defRPr>
            </a:lvl2pPr>
            <a:lvl3pPr marL="1164717" indent="-232943">
              <a:defRPr sz="2400">
                <a:solidFill>
                  <a:schemeClr val="tx1"/>
                </a:solidFill>
                <a:latin typeface="Times" pitchFamily="-84" charset="0"/>
                <a:ea typeface="MS PGothic" pitchFamily="34" charset="-128"/>
              </a:defRPr>
            </a:lvl3pPr>
            <a:lvl4pPr marL="1630604" indent="-232943">
              <a:defRPr sz="2400">
                <a:solidFill>
                  <a:schemeClr val="tx1"/>
                </a:solidFill>
                <a:latin typeface="Times" pitchFamily="-84" charset="0"/>
                <a:ea typeface="MS PGothic" pitchFamily="34" charset="-128"/>
              </a:defRPr>
            </a:lvl4pPr>
            <a:lvl5pPr marL="2096491" indent="-232943">
              <a:defRPr sz="2400">
                <a:solidFill>
                  <a:schemeClr val="tx1"/>
                </a:solidFill>
                <a:latin typeface="Times" pitchFamily="-84" charset="0"/>
                <a:ea typeface="MS PGothic" pitchFamily="34" charset="-128"/>
              </a:defRPr>
            </a:lvl5pPr>
            <a:lvl6pPr marL="2562377" indent="-232943" algn="ctr" eaLnBrk="0" fontAlgn="base" hangingPunct="0">
              <a:spcBef>
                <a:spcPct val="0"/>
              </a:spcBef>
              <a:spcAft>
                <a:spcPct val="0"/>
              </a:spcAft>
              <a:defRPr sz="2400">
                <a:solidFill>
                  <a:schemeClr val="tx1"/>
                </a:solidFill>
                <a:latin typeface="Times" pitchFamily="-84" charset="0"/>
                <a:ea typeface="MS PGothic" pitchFamily="34" charset="-128"/>
              </a:defRPr>
            </a:lvl6pPr>
            <a:lvl7pPr marL="3028264" indent="-232943" algn="ctr" eaLnBrk="0" fontAlgn="base" hangingPunct="0">
              <a:spcBef>
                <a:spcPct val="0"/>
              </a:spcBef>
              <a:spcAft>
                <a:spcPct val="0"/>
              </a:spcAft>
              <a:defRPr sz="2400">
                <a:solidFill>
                  <a:schemeClr val="tx1"/>
                </a:solidFill>
                <a:latin typeface="Times" pitchFamily="-84" charset="0"/>
                <a:ea typeface="MS PGothic" pitchFamily="34" charset="-128"/>
              </a:defRPr>
            </a:lvl7pPr>
            <a:lvl8pPr marL="3494151" indent="-232943" algn="ctr" eaLnBrk="0" fontAlgn="base" hangingPunct="0">
              <a:spcBef>
                <a:spcPct val="0"/>
              </a:spcBef>
              <a:spcAft>
                <a:spcPct val="0"/>
              </a:spcAft>
              <a:defRPr sz="2400">
                <a:solidFill>
                  <a:schemeClr val="tx1"/>
                </a:solidFill>
                <a:latin typeface="Times" pitchFamily="-84" charset="0"/>
                <a:ea typeface="MS PGothic" pitchFamily="34" charset="-128"/>
              </a:defRPr>
            </a:lvl8pPr>
            <a:lvl9pPr marL="3960038" indent="-232943" algn="ctr" eaLnBrk="0" fontAlgn="base" hangingPunct="0">
              <a:spcBef>
                <a:spcPct val="0"/>
              </a:spcBef>
              <a:spcAft>
                <a:spcPct val="0"/>
              </a:spcAft>
              <a:defRPr sz="2400">
                <a:solidFill>
                  <a:schemeClr val="tx1"/>
                </a:solidFill>
                <a:latin typeface="Times" pitchFamily="-84"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05AC4E7-3A1B-42F6-B52A-232DBACBD649}" type="slidenum">
              <a:rPr kumimoji="0" lang="en-US" altLang="en-US" sz="1200" b="0" i="0" u="none" strike="noStrike" kern="1200" cap="none" spc="0" normalizeH="0" baseline="0" noProof="0">
                <a:ln>
                  <a:noFill/>
                </a:ln>
                <a:solidFill>
                  <a:prstClr val="black"/>
                </a:solidFill>
                <a:effectLst/>
                <a:uLnTx/>
                <a:uFillTx/>
                <a:latin typeface="Times" pitchFamily="-84"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Times" pitchFamily="-84" charset="0"/>
              <a:ea typeface="MS PGothic" pitchFamily="34" charset="-128"/>
              <a:cs typeface="+mn-cs"/>
            </a:endParaRPr>
          </a:p>
        </p:txBody>
      </p:sp>
      <p:sp>
        <p:nvSpPr>
          <p:cNvPr id="59395" name="Rectangle 2"/>
          <p:cNvSpPr>
            <a:spLocks noGrp="1" noRot="1" noChangeAspect="1" noChangeArrowheads="1" noTextEdit="1"/>
          </p:cNvSpPr>
          <p:nvPr>
            <p:ph type="sldImg"/>
          </p:nvPr>
        </p:nvSpPr>
        <p:spPr>
          <a:xfrm>
            <a:off x="406400" y="696913"/>
            <a:ext cx="6197600" cy="3486150"/>
          </a:xfrm>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8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84" charset="0"/>
                <a:ea typeface="MS PGothic" pitchFamily="34" charset="-128"/>
              </a:defRPr>
            </a:lvl1pPr>
            <a:lvl2pPr marL="757066" indent="-291179">
              <a:defRPr sz="2400">
                <a:solidFill>
                  <a:schemeClr val="tx1"/>
                </a:solidFill>
                <a:latin typeface="Times" pitchFamily="-84" charset="0"/>
                <a:ea typeface="MS PGothic" pitchFamily="34" charset="-128"/>
              </a:defRPr>
            </a:lvl2pPr>
            <a:lvl3pPr marL="1164717" indent="-232943">
              <a:defRPr sz="2400">
                <a:solidFill>
                  <a:schemeClr val="tx1"/>
                </a:solidFill>
                <a:latin typeface="Times" pitchFamily="-84" charset="0"/>
                <a:ea typeface="MS PGothic" pitchFamily="34" charset="-128"/>
              </a:defRPr>
            </a:lvl3pPr>
            <a:lvl4pPr marL="1630604" indent="-232943">
              <a:defRPr sz="2400">
                <a:solidFill>
                  <a:schemeClr val="tx1"/>
                </a:solidFill>
                <a:latin typeface="Times" pitchFamily="-84" charset="0"/>
                <a:ea typeface="MS PGothic" pitchFamily="34" charset="-128"/>
              </a:defRPr>
            </a:lvl4pPr>
            <a:lvl5pPr marL="2096491" indent="-232943">
              <a:defRPr sz="2400">
                <a:solidFill>
                  <a:schemeClr val="tx1"/>
                </a:solidFill>
                <a:latin typeface="Times" pitchFamily="-84" charset="0"/>
                <a:ea typeface="MS PGothic" pitchFamily="34" charset="-128"/>
              </a:defRPr>
            </a:lvl5pPr>
            <a:lvl6pPr marL="2562377" indent="-232943" algn="ctr" eaLnBrk="0" fontAlgn="base" hangingPunct="0">
              <a:spcBef>
                <a:spcPct val="0"/>
              </a:spcBef>
              <a:spcAft>
                <a:spcPct val="0"/>
              </a:spcAft>
              <a:defRPr sz="2400">
                <a:solidFill>
                  <a:schemeClr val="tx1"/>
                </a:solidFill>
                <a:latin typeface="Times" pitchFamily="-84" charset="0"/>
                <a:ea typeface="MS PGothic" pitchFamily="34" charset="-128"/>
              </a:defRPr>
            </a:lvl6pPr>
            <a:lvl7pPr marL="3028264" indent="-232943" algn="ctr" eaLnBrk="0" fontAlgn="base" hangingPunct="0">
              <a:spcBef>
                <a:spcPct val="0"/>
              </a:spcBef>
              <a:spcAft>
                <a:spcPct val="0"/>
              </a:spcAft>
              <a:defRPr sz="2400">
                <a:solidFill>
                  <a:schemeClr val="tx1"/>
                </a:solidFill>
                <a:latin typeface="Times" pitchFamily="-84" charset="0"/>
                <a:ea typeface="MS PGothic" pitchFamily="34" charset="-128"/>
              </a:defRPr>
            </a:lvl7pPr>
            <a:lvl8pPr marL="3494151" indent="-232943" algn="ctr" eaLnBrk="0" fontAlgn="base" hangingPunct="0">
              <a:spcBef>
                <a:spcPct val="0"/>
              </a:spcBef>
              <a:spcAft>
                <a:spcPct val="0"/>
              </a:spcAft>
              <a:defRPr sz="2400">
                <a:solidFill>
                  <a:schemeClr val="tx1"/>
                </a:solidFill>
                <a:latin typeface="Times" pitchFamily="-84" charset="0"/>
                <a:ea typeface="MS PGothic" pitchFamily="34" charset="-128"/>
              </a:defRPr>
            </a:lvl8pPr>
            <a:lvl9pPr marL="3960038" indent="-232943" algn="ctr" eaLnBrk="0" fontAlgn="base" hangingPunct="0">
              <a:spcBef>
                <a:spcPct val="0"/>
              </a:spcBef>
              <a:spcAft>
                <a:spcPct val="0"/>
              </a:spcAft>
              <a:defRPr sz="2400">
                <a:solidFill>
                  <a:schemeClr val="tx1"/>
                </a:solidFill>
                <a:latin typeface="Times" pitchFamily="-84"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05AC4E7-3A1B-42F6-B52A-232DBACBD649}" type="slidenum">
              <a:rPr kumimoji="0" lang="en-US" altLang="en-US" sz="1200" b="0" i="0" u="none" strike="noStrike" kern="1200" cap="none" spc="0" normalizeH="0" baseline="0" noProof="0">
                <a:ln>
                  <a:noFill/>
                </a:ln>
                <a:solidFill>
                  <a:prstClr val="black"/>
                </a:solidFill>
                <a:effectLst/>
                <a:uLnTx/>
                <a:uFillTx/>
                <a:latin typeface="Times" pitchFamily="-84"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Times" pitchFamily="-84" charset="0"/>
              <a:ea typeface="MS PGothic" pitchFamily="34" charset="-128"/>
              <a:cs typeface="+mn-cs"/>
            </a:endParaRPr>
          </a:p>
        </p:txBody>
      </p:sp>
      <p:sp>
        <p:nvSpPr>
          <p:cNvPr id="59395" name="Rectangle 2"/>
          <p:cNvSpPr>
            <a:spLocks noGrp="1" noRot="1" noChangeAspect="1" noChangeArrowheads="1" noTextEdit="1"/>
          </p:cNvSpPr>
          <p:nvPr>
            <p:ph type="sldImg"/>
          </p:nvPr>
        </p:nvSpPr>
        <p:spPr>
          <a:xfrm>
            <a:off x="406400" y="696913"/>
            <a:ext cx="6197600" cy="3486150"/>
          </a:xfrm>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84" charset="0"/>
            </a:endParaRPr>
          </a:p>
        </p:txBody>
      </p:sp>
    </p:spTree>
    <p:extLst>
      <p:ext uri="{BB962C8B-B14F-4D97-AF65-F5344CB8AC3E}">
        <p14:creationId xmlns:p14="http://schemas.microsoft.com/office/powerpoint/2010/main" val="1235071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84" charset="0"/>
                <a:ea typeface="MS PGothic" pitchFamily="34" charset="-128"/>
              </a:defRPr>
            </a:lvl1pPr>
            <a:lvl2pPr marL="757066" indent="-291179">
              <a:defRPr sz="2400">
                <a:solidFill>
                  <a:schemeClr val="tx1"/>
                </a:solidFill>
                <a:latin typeface="Times" pitchFamily="-84" charset="0"/>
                <a:ea typeface="MS PGothic" pitchFamily="34" charset="-128"/>
              </a:defRPr>
            </a:lvl2pPr>
            <a:lvl3pPr marL="1164717" indent="-232943">
              <a:defRPr sz="2400">
                <a:solidFill>
                  <a:schemeClr val="tx1"/>
                </a:solidFill>
                <a:latin typeface="Times" pitchFamily="-84" charset="0"/>
                <a:ea typeface="MS PGothic" pitchFamily="34" charset="-128"/>
              </a:defRPr>
            </a:lvl3pPr>
            <a:lvl4pPr marL="1630604" indent="-232943">
              <a:defRPr sz="2400">
                <a:solidFill>
                  <a:schemeClr val="tx1"/>
                </a:solidFill>
                <a:latin typeface="Times" pitchFamily="-84" charset="0"/>
                <a:ea typeface="MS PGothic" pitchFamily="34" charset="-128"/>
              </a:defRPr>
            </a:lvl4pPr>
            <a:lvl5pPr marL="2096491" indent="-232943">
              <a:defRPr sz="2400">
                <a:solidFill>
                  <a:schemeClr val="tx1"/>
                </a:solidFill>
                <a:latin typeface="Times" pitchFamily="-84" charset="0"/>
                <a:ea typeface="MS PGothic" pitchFamily="34" charset="-128"/>
              </a:defRPr>
            </a:lvl5pPr>
            <a:lvl6pPr marL="2562377" indent="-232943" algn="ctr" eaLnBrk="0" fontAlgn="base" hangingPunct="0">
              <a:spcBef>
                <a:spcPct val="0"/>
              </a:spcBef>
              <a:spcAft>
                <a:spcPct val="0"/>
              </a:spcAft>
              <a:defRPr sz="2400">
                <a:solidFill>
                  <a:schemeClr val="tx1"/>
                </a:solidFill>
                <a:latin typeface="Times" pitchFamily="-84" charset="0"/>
                <a:ea typeface="MS PGothic" pitchFamily="34" charset="-128"/>
              </a:defRPr>
            </a:lvl6pPr>
            <a:lvl7pPr marL="3028264" indent="-232943" algn="ctr" eaLnBrk="0" fontAlgn="base" hangingPunct="0">
              <a:spcBef>
                <a:spcPct val="0"/>
              </a:spcBef>
              <a:spcAft>
                <a:spcPct val="0"/>
              </a:spcAft>
              <a:defRPr sz="2400">
                <a:solidFill>
                  <a:schemeClr val="tx1"/>
                </a:solidFill>
                <a:latin typeface="Times" pitchFamily="-84" charset="0"/>
                <a:ea typeface="MS PGothic" pitchFamily="34" charset="-128"/>
              </a:defRPr>
            </a:lvl7pPr>
            <a:lvl8pPr marL="3494151" indent="-232943" algn="ctr" eaLnBrk="0" fontAlgn="base" hangingPunct="0">
              <a:spcBef>
                <a:spcPct val="0"/>
              </a:spcBef>
              <a:spcAft>
                <a:spcPct val="0"/>
              </a:spcAft>
              <a:defRPr sz="2400">
                <a:solidFill>
                  <a:schemeClr val="tx1"/>
                </a:solidFill>
                <a:latin typeface="Times" pitchFamily="-84" charset="0"/>
                <a:ea typeface="MS PGothic" pitchFamily="34" charset="-128"/>
              </a:defRPr>
            </a:lvl8pPr>
            <a:lvl9pPr marL="3960038" indent="-232943" algn="ctr" eaLnBrk="0" fontAlgn="base" hangingPunct="0">
              <a:spcBef>
                <a:spcPct val="0"/>
              </a:spcBef>
              <a:spcAft>
                <a:spcPct val="0"/>
              </a:spcAft>
              <a:defRPr sz="2400">
                <a:solidFill>
                  <a:schemeClr val="tx1"/>
                </a:solidFill>
                <a:latin typeface="Times" pitchFamily="-84"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05AC4E7-3A1B-42F6-B52A-232DBACBD649}" type="slidenum">
              <a:rPr kumimoji="0" lang="en-US" altLang="en-US" sz="1200" b="0" i="0" u="none" strike="noStrike" kern="1200" cap="none" spc="0" normalizeH="0" baseline="0" noProof="0">
                <a:ln>
                  <a:noFill/>
                </a:ln>
                <a:solidFill>
                  <a:prstClr val="black"/>
                </a:solidFill>
                <a:effectLst/>
                <a:uLnTx/>
                <a:uFillTx/>
                <a:latin typeface="Times" pitchFamily="-84"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Times" pitchFamily="-84" charset="0"/>
              <a:ea typeface="MS PGothic" pitchFamily="34" charset="-128"/>
              <a:cs typeface="+mn-cs"/>
            </a:endParaRPr>
          </a:p>
        </p:txBody>
      </p:sp>
      <p:sp>
        <p:nvSpPr>
          <p:cNvPr id="59395" name="Rectangle 2"/>
          <p:cNvSpPr>
            <a:spLocks noGrp="1" noRot="1" noChangeAspect="1" noChangeArrowheads="1" noTextEdit="1"/>
          </p:cNvSpPr>
          <p:nvPr>
            <p:ph type="sldImg"/>
          </p:nvPr>
        </p:nvSpPr>
        <p:spPr>
          <a:xfrm>
            <a:off x="406400" y="696913"/>
            <a:ext cx="6197600" cy="3486150"/>
          </a:xfrm>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84" charset="0"/>
            </a:endParaRPr>
          </a:p>
        </p:txBody>
      </p:sp>
    </p:spTree>
    <p:extLst>
      <p:ext uri="{BB962C8B-B14F-4D97-AF65-F5344CB8AC3E}">
        <p14:creationId xmlns:p14="http://schemas.microsoft.com/office/powerpoint/2010/main" val="2353668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84" charset="0"/>
                <a:ea typeface="MS PGothic" pitchFamily="34" charset="-128"/>
              </a:defRPr>
            </a:lvl1pPr>
            <a:lvl2pPr marL="757066" indent="-291179">
              <a:defRPr sz="2400">
                <a:solidFill>
                  <a:schemeClr val="tx1"/>
                </a:solidFill>
                <a:latin typeface="Times" pitchFamily="-84" charset="0"/>
                <a:ea typeface="MS PGothic" pitchFamily="34" charset="-128"/>
              </a:defRPr>
            </a:lvl2pPr>
            <a:lvl3pPr marL="1164717" indent="-232943">
              <a:defRPr sz="2400">
                <a:solidFill>
                  <a:schemeClr val="tx1"/>
                </a:solidFill>
                <a:latin typeface="Times" pitchFamily="-84" charset="0"/>
                <a:ea typeface="MS PGothic" pitchFamily="34" charset="-128"/>
              </a:defRPr>
            </a:lvl3pPr>
            <a:lvl4pPr marL="1630604" indent="-232943">
              <a:defRPr sz="2400">
                <a:solidFill>
                  <a:schemeClr val="tx1"/>
                </a:solidFill>
                <a:latin typeface="Times" pitchFamily="-84" charset="0"/>
                <a:ea typeface="MS PGothic" pitchFamily="34" charset="-128"/>
              </a:defRPr>
            </a:lvl4pPr>
            <a:lvl5pPr marL="2096491" indent="-232943">
              <a:defRPr sz="2400">
                <a:solidFill>
                  <a:schemeClr val="tx1"/>
                </a:solidFill>
                <a:latin typeface="Times" pitchFamily="-84" charset="0"/>
                <a:ea typeface="MS PGothic" pitchFamily="34" charset="-128"/>
              </a:defRPr>
            </a:lvl5pPr>
            <a:lvl6pPr marL="2562377" indent="-232943" algn="ctr" eaLnBrk="0" fontAlgn="base" hangingPunct="0">
              <a:spcBef>
                <a:spcPct val="0"/>
              </a:spcBef>
              <a:spcAft>
                <a:spcPct val="0"/>
              </a:spcAft>
              <a:defRPr sz="2400">
                <a:solidFill>
                  <a:schemeClr val="tx1"/>
                </a:solidFill>
                <a:latin typeface="Times" pitchFamily="-84" charset="0"/>
                <a:ea typeface="MS PGothic" pitchFamily="34" charset="-128"/>
              </a:defRPr>
            </a:lvl6pPr>
            <a:lvl7pPr marL="3028264" indent="-232943" algn="ctr" eaLnBrk="0" fontAlgn="base" hangingPunct="0">
              <a:spcBef>
                <a:spcPct val="0"/>
              </a:spcBef>
              <a:spcAft>
                <a:spcPct val="0"/>
              </a:spcAft>
              <a:defRPr sz="2400">
                <a:solidFill>
                  <a:schemeClr val="tx1"/>
                </a:solidFill>
                <a:latin typeface="Times" pitchFamily="-84" charset="0"/>
                <a:ea typeface="MS PGothic" pitchFamily="34" charset="-128"/>
              </a:defRPr>
            </a:lvl7pPr>
            <a:lvl8pPr marL="3494151" indent="-232943" algn="ctr" eaLnBrk="0" fontAlgn="base" hangingPunct="0">
              <a:spcBef>
                <a:spcPct val="0"/>
              </a:spcBef>
              <a:spcAft>
                <a:spcPct val="0"/>
              </a:spcAft>
              <a:defRPr sz="2400">
                <a:solidFill>
                  <a:schemeClr val="tx1"/>
                </a:solidFill>
                <a:latin typeface="Times" pitchFamily="-84" charset="0"/>
                <a:ea typeface="MS PGothic" pitchFamily="34" charset="-128"/>
              </a:defRPr>
            </a:lvl8pPr>
            <a:lvl9pPr marL="3960038" indent="-232943" algn="ctr" eaLnBrk="0" fontAlgn="base" hangingPunct="0">
              <a:spcBef>
                <a:spcPct val="0"/>
              </a:spcBef>
              <a:spcAft>
                <a:spcPct val="0"/>
              </a:spcAft>
              <a:defRPr sz="2400">
                <a:solidFill>
                  <a:schemeClr val="tx1"/>
                </a:solidFill>
                <a:latin typeface="Times" pitchFamily="-84"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05AC4E7-3A1B-42F6-B52A-232DBACBD649}" type="slidenum">
              <a:rPr kumimoji="0" lang="en-US" altLang="en-US" sz="1200" b="0" i="0" u="none" strike="noStrike" kern="1200" cap="none" spc="0" normalizeH="0" baseline="0" noProof="0">
                <a:ln>
                  <a:noFill/>
                </a:ln>
                <a:solidFill>
                  <a:prstClr val="black"/>
                </a:solidFill>
                <a:effectLst/>
                <a:uLnTx/>
                <a:uFillTx/>
                <a:latin typeface="Times" pitchFamily="-84"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Times" pitchFamily="-84" charset="0"/>
              <a:ea typeface="MS PGothic" pitchFamily="34" charset="-128"/>
              <a:cs typeface="+mn-cs"/>
            </a:endParaRPr>
          </a:p>
        </p:txBody>
      </p:sp>
      <p:sp>
        <p:nvSpPr>
          <p:cNvPr id="59395" name="Rectangle 2"/>
          <p:cNvSpPr>
            <a:spLocks noGrp="1" noRot="1" noChangeAspect="1" noChangeArrowheads="1" noTextEdit="1"/>
          </p:cNvSpPr>
          <p:nvPr>
            <p:ph type="sldImg"/>
          </p:nvPr>
        </p:nvSpPr>
        <p:spPr>
          <a:xfrm>
            <a:off x="406400" y="696913"/>
            <a:ext cx="6197600" cy="3486150"/>
          </a:xfrm>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84" charset="0"/>
            </a:endParaRPr>
          </a:p>
        </p:txBody>
      </p:sp>
    </p:spTree>
    <p:extLst>
      <p:ext uri="{BB962C8B-B14F-4D97-AF65-F5344CB8AC3E}">
        <p14:creationId xmlns:p14="http://schemas.microsoft.com/office/powerpoint/2010/main" val="1722233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4.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 Id="rId3" Type="http://schemas.openxmlformats.org/officeDocument/2006/relationships/image" Target="../media/image4.jpe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8.jpeg"/><Relationship Id="rId3" Type="http://schemas.openxmlformats.org/officeDocument/2006/relationships/image" Target="../media/image9.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png"/><Relationship Id="rId3" Type="http://schemas.openxmlformats.org/officeDocument/2006/relationships/image" Target="../media/image4.jpe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D4EA82-6971-461E-A76F-FD1879D8EE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63E2933-7DC9-4C45-A480-730BFE3B54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52C0232-119B-452E-A55B-6EC59350F67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xmlns="" id="{7EC329E4-F789-4759-B589-6CFD29C562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31A6912-A450-4A8F-A2AB-2A070E3996D4}"/>
              </a:ext>
            </a:extLst>
          </p:cNvPr>
          <p:cNvSpPr>
            <a:spLocks noGrp="1"/>
          </p:cNvSpPr>
          <p:nvPr>
            <p:ph type="sldNum" sz="quarter" idx="12"/>
          </p:nvPr>
        </p:nvSpPr>
        <p:spPr/>
        <p:txBody>
          <a:bodyPr/>
          <a:lstStyle/>
          <a:p>
            <a:fld id="{A10B509A-CBCD-4678-BECB-220D9E049D3B}" type="slidenum">
              <a:rPr lang="en-US" smtClean="0"/>
              <a:t>‹#›</a:t>
            </a:fld>
            <a:endParaRPr lang="en-US"/>
          </a:p>
        </p:txBody>
      </p:sp>
    </p:spTree>
    <p:extLst>
      <p:ext uri="{BB962C8B-B14F-4D97-AF65-F5344CB8AC3E}">
        <p14:creationId xmlns:p14="http://schemas.microsoft.com/office/powerpoint/2010/main" val="1052088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9D9F78-86E0-4745-8ECF-01AB1CD893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47DF1FE-1572-4757-852F-BBE8419FC26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8DE6CF3-2285-499E-9307-67D68D082C6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xmlns="" id="{9939A58B-53B0-4BF5-815B-14666AE4E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E8D9228-F68D-4B2A-9DCC-652D35216067}"/>
              </a:ext>
            </a:extLst>
          </p:cNvPr>
          <p:cNvSpPr>
            <a:spLocks noGrp="1"/>
          </p:cNvSpPr>
          <p:nvPr>
            <p:ph type="sldNum" sz="quarter" idx="12"/>
          </p:nvPr>
        </p:nvSpPr>
        <p:spPr/>
        <p:txBody>
          <a:bodyPr/>
          <a:lstStyle/>
          <a:p>
            <a:fld id="{A10B509A-CBCD-4678-BECB-220D9E049D3B}" type="slidenum">
              <a:rPr lang="en-US" smtClean="0"/>
              <a:t>‹#›</a:t>
            </a:fld>
            <a:endParaRPr lang="en-US"/>
          </a:p>
        </p:txBody>
      </p:sp>
    </p:spTree>
    <p:extLst>
      <p:ext uri="{BB962C8B-B14F-4D97-AF65-F5344CB8AC3E}">
        <p14:creationId xmlns:p14="http://schemas.microsoft.com/office/powerpoint/2010/main" val="11071959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2C1BCCE3-0A13-4421-ABDD-626B636CA1AD}"/>
              </a:ext>
            </a:extLst>
          </p:cNvPr>
          <p:cNvSpPr>
            <a:spLocks noGrp="1" noChangeArrowheads="1"/>
          </p:cNvSpPr>
          <p:nvPr>
            <p:ph type="sldNum" sz="quarter" idx="10"/>
          </p:nvPr>
        </p:nvSpPr>
        <p:spPr/>
        <p:txBody>
          <a:bodyPr/>
          <a:lstStyle>
            <a:lvl1pPr algn="ctr">
              <a:defRPr/>
            </a:lvl1pPr>
          </a:lstStyle>
          <a:p>
            <a:fld id="{E8FFF54E-FA28-4A5E-994D-D1ECA0001C97}" type="slidenum">
              <a:rPr lang="en-US" altLang="en-US"/>
              <a:pPr/>
              <a:t>‹#›</a:t>
            </a:fld>
            <a:endParaRPr lang="en-US" altLang="en-US"/>
          </a:p>
        </p:txBody>
      </p:sp>
    </p:spTree>
    <p:extLst>
      <p:ext uri="{BB962C8B-B14F-4D97-AF65-F5344CB8AC3E}">
        <p14:creationId xmlns:p14="http://schemas.microsoft.com/office/powerpoint/2010/main" val="15383406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0" y="228600"/>
            <a:ext cx="28194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1" y="228600"/>
            <a:ext cx="82550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BEE02BB9-AF54-4F69-809F-984A31CF7A97}"/>
              </a:ext>
            </a:extLst>
          </p:cNvPr>
          <p:cNvSpPr>
            <a:spLocks noGrp="1" noChangeArrowheads="1"/>
          </p:cNvSpPr>
          <p:nvPr>
            <p:ph type="sldNum" sz="quarter" idx="10"/>
          </p:nvPr>
        </p:nvSpPr>
        <p:spPr/>
        <p:txBody>
          <a:bodyPr/>
          <a:lstStyle>
            <a:lvl1pPr algn="ctr">
              <a:defRPr/>
            </a:lvl1pPr>
          </a:lstStyle>
          <a:p>
            <a:fld id="{39272162-F919-4E76-A5EC-1B144441B943}" type="slidenum">
              <a:rPr lang="en-US" altLang="en-US"/>
              <a:pPr/>
              <a:t>‹#›</a:t>
            </a:fld>
            <a:endParaRPr lang="en-US" altLang="en-US"/>
          </a:p>
        </p:txBody>
      </p:sp>
    </p:spTree>
    <p:extLst>
      <p:ext uri="{BB962C8B-B14F-4D97-AF65-F5344CB8AC3E}">
        <p14:creationId xmlns:p14="http://schemas.microsoft.com/office/powerpoint/2010/main" val="19607059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Orange Acc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914400" y="304800"/>
            <a:ext cx="10363200" cy="1143000"/>
          </a:xfrm>
          <a:prstGeom prst="rect">
            <a:avLst/>
          </a:prstGeom>
          <a:noFill/>
          <a:ln>
            <a:noFill/>
          </a:ln>
          <a:extLst/>
        </p:spPr>
        <p:txBody>
          <a:bodyPr/>
          <a:lstStyle>
            <a:lvl1pPr>
              <a:defRPr b="1">
                <a:latin typeface="Times New Roman" panose="02020603050405020304" pitchFamily="18" charset="0"/>
                <a:cs typeface="Times New Roman" panose="02020603050405020304" pitchFamily="18" charset="0"/>
              </a:defRPr>
            </a:lvl1pPr>
          </a:lstStyle>
          <a:p>
            <a:pPr lvl="0"/>
            <a:r>
              <a:rPr lang="en-US" dirty="0"/>
              <a:t>Click to edit Master title style</a:t>
            </a:r>
          </a:p>
        </p:txBody>
      </p:sp>
      <p:sp>
        <p:nvSpPr>
          <p:cNvPr id="8" name="Rectangle 3"/>
          <p:cNvSpPr>
            <a:spLocks noGrp="1" noChangeArrowheads="1"/>
          </p:cNvSpPr>
          <p:nvPr>
            <p:ph idx="1"/>
          </p:nvPr>
        </p:nvSpPr>
        <p:spPr bwMode="auto">
          <a:xfrm>
            <a:off x="914400" y="1676400"/>
            <a:ext cx="10363200" cy="4114800"/>
          </a:xfrm>
          <a:prstGeom prst="rect">
            <a:avLst/>
          </a:prstGeom>
          <a:noFill/>
          <a:ln>
            <a:noFill/>
          </a:ln>
          <a:extLst/>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tangle 6">
            <a:extLst>
              <a:ext uri="{FF2B5EF4-FFF2-40B4-BE49-F238E27FC236}">
                <a16:creationId xmlns:a16="http://schemas.microsoft.com/office/drawing/2014/main" xmlns="" id="{A00EC342-45AC-4C44-907D-35AB0FFFC19D}"/>
              </a:ext>
            </a:extLst>
          </p:cNvPr>
          <p:cNvSpPr>
            <a:spLocks noGrp="1" noChangeArrowheads="1"/>
          </p:cNvSpPr>
          <p:nvPr>
            <p:ph type="sldNum" sz="quarter" idx="10"/>
          </p:nvPr>
        </p:nvSpPr>
        <p:spPr>
          <a:xfrm>
            <a:off x="11582400" y="6400800"/>
            <a:ext cx="609600" cy="457200"/>
          </a:xfrm>
        </p:spPr>
        <p:txBody>
          <a:bodyPr/>
          <a:lstStyle>
            <a:lvl1pPr algn="ctr">
              <a:defRPr/>
            </a:lvl1pPr>
          </a:lstStyle>
          <a:p>
            <a:fld id="{BE994341-9D98-4B34-9F97-8694BC536F40}" type="slidenum">
              <a:rPr lang="en-US" altLang="en-US"/>
              <a:pPr/>
              <a:t>‹#›</a:t>
            </a:fld>
            <a:endParaRPr lang="en-US" altLang="en-US"/>
          </a:p>
        </p:txBody>
      </p:sp>
    </p:spTree>
    <p:extLst>
      <p:ext uri="{BB962C8B-B14F-4D97-AF65-F5344CB8AC3E}">
        <p14:creationId xmlns:p14="http://schemas.microsoft.com/office/powerpoint/2010/main" val="3737839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D37321F-8570-4924-8701-D8CC2BB9B4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1D20453-62CE-42B2-B275-07259C30928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3FCEDF4-36C2-4BA9-9235-A99B146B7F4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xmlns="" id="{D24920C5-8B97-4261-8E4E-79CFDE92BF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5E016E1-6D9C-49CE-88EB-C4AC10E34B64}"/>
              </a:ext>
            </a:extLst>
          </p:cNvPr>
          <p:cNvSpPr>
            <a:spLocks noGrp="1"/>
          </p:cNvSpPr>
          <p:nvPr>
            <p:ph type="sldNum" sz="quarter" idx="12"/>
          </p:nvPr>
        </p:nvSpPr>
        <p:spPr/>
        <p:txBody>
          <a:bodyPr/>
          <a:lstStyle/>
          <a:p>
            <a:fld id="{A10B509A-CBCD-4678-BECB-220D9E049D3B}" type="slidenum">
              <a:rPr lang="en-US" smtClean="0"/>
              <a:t>‹#›</a:t>
            </a:fld>
            <a:endParaRPr lang="en-US"/>
          </a:p>
        </p:txBody>
      </p:sp>
    </p:spTree>
    <p:extLst>
      <p:ext uri="{BB962C8B-B14F-4D97-AF65-F5344CB8AC3E}">
        <p14:creationId xmlns:p14="http://schemas.microsoft.com/office/powerpoint/2010/main" val="396293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bwMode="auto">
          <a:xfrm>
            <a:off x="0" y="0"/>
            <a:ext cx="12192000" cy="5334000"/>
          </a:xfrm>
          <a:prstGeom prst="rect">
            <a:avLst/>
          </a:prstGeom>
          <a:solidFill>
            <a:srgbClr val="007CA4"/>
          </a:solidFill>
          <a:ln w="9525" cap="flat" cmpd="sng" algn="ctr">
            <a:noFill/>
            <a:prstDash val="solid"/>
            <a:round/>
            <a:headEnd type="none" w="med" len="med"/>
            <a:tailEnd type="none" w="med" len="med"/>
          </a:ln>
          <a:effectLst/>
        </p:spPr>
        <p:txBody>
          <a:bodyPr/>
          <a:lstStyle/>
          <a:p>
            <a:pPr defTabSz="1219170" eaLnBrk="0" fontAlgn="base" hangingPunct="0">
              <a:spcBef>
                <a:spcPct val="0"/>
              </a:spcBef>
              <a:spcAft>
                <a:spcPct val="0"/>
              </a:spcAft>
              <a:defRPr/>
            </a:pPr>
            <a:endParaRPr lang="en-US" sz="3200" dirty="0">
              <a:solidFill>
                <a:srgbClr val="000000"/>
              </a:solidFill>
              <a:latin typeface="Lucida Grande" charset="0"/>
            </a:endParaRPr>
          </a:p>
        </p:txBody>
      </p:sp>
      <p:pic>
        <p:nvPicPr>
          <p:cNvPr id="5" name="Picture 6" descr="MGfC_H_RGB.png"/>
          <p:cNvPicPr>
            <a:picLocks noChangeAspect="1"/>
          </p:cNvPicPr>
          <p:nvPr userDrawn="1"/>
        </p:nvPicPr>
        <p:blipFill>
          <a:blip r:embed="rId2" cstate="print"/>
          <a:srcRect/>
          <a:stretch>
            <a:fillRect/>
          </a:stretch>
        </p:blipFill>
        <p:spPr bwMode="auto">
          <a:xfrm>
            <a:off x="6604005" y="5486400"/>
            <a:ext cx="5257799" cy="1258888"/>
          </a:xfrm>
          <a:prstGeom prst="rect">
            <a:avLst/>
          </a:prstGeom>
          <a:noFill/>
          <a:ln w="9525">
            <a:noFill/>
            <a:miter lim="800000"/>
            <a:headEnd/>
            <a:tailEnd/>
          </a:ln>
        </p:spPr>
      </p:pic>
      <p:sp>
        <p:nvSpPr>
          <p:cNvPr id="61443" name="Rectangle 3"/>
          <p:cNvSpPr>
            <a:spLocks noGrp="1" noChangeArrowheads="1"/>
          </p:cNvSpPr>
          <p:nvPr>
            <p:ph type="ctrTitle"/>
          </p:nvPr>
        </p:nvSpPr>
        <p:spPr>
          <a:xfrm>
            <a:off x="609608" y="1371600"/>
            <a:ext cx="10668001" cy="2057400"/>
          </a:xfrm>
        </p:spPr>
        <p:txBody>
          <a:bodyPr/>
          <a:lstStyle>
            <a:lvl1pPr>
              <a:defRPr sz="7200">
                <a:solidFill>
                  <a:schemeClr val="tx2"/>
                </a:solidFill>
                <a:latin typeface="Arial" pitchFamily="34" charset="0"/>
                <a:cs typeface="Arial" pitchFamily="34" charset="0"/>
              </a:defRPr>
            </a:lvl1pPr>
          </a:lstStyle>
          <a:p>
            <a:r>
              <a:rPr lang="en-US" dirty="0"/>
              <a:t>Click to edit Master title style</a:t>
            </a:r>
          </a:p>
        </p:txBody>
      </p:sp>
      <p:sp>
        <p:nvSpPr>
          <p:cNvPr id="61444" name="Rectangle 4"/>
          <p:cNvSpPr>
            <a:spLocks noGrp="1" noChangeArrowheads="1"/>
          </p:cNvSpPr>
          <p:nvPr>
            <p:ph type="subTitle" sz="quarter" idx="1"/>
          </p:nvPr>
        </p:nvSpPr>
        <p:spPr>
          <a:xfrm>
            <a:off x="609608" y="4038600"/>
            <a:ext cx="10668001" cy="1143000"/>
          </a:xfrm>
        </p:spPr>
        <p:txBody>
          <a:bodyPr/>
          <a:lstStyle>
            <a:lvl1pPr marL="0" indent="0">
              <a:buFont typeface="Times" charset="0"/>
              <a:buNone/>
              <a:defRPr b="1" i="1">
                <a:solidFill>
                  <a:schemeClr val="tx2"/>
                </a:solidFill>
                <a:latin typeface="Arial" pitchFamily="34" charset="0"/>
                <a:cs typeface="Arial" pitchFamily="34" charset="0"/>
              </a:defRPr>
            </a:lvl1pPr>
          </a:lstStyle>
          <a:p>
            <a:r>
              <a:rPr lang="en-US"/>
              <a:t>Click to edit Master subtitle style</a:t>
            </a:r>
            <a:endParaRPr lang="en-US" dirty="0"/>
          </a:p>
        </p:txBody>
      </p:sp>
    </p:spTree>
    <p:extLst>
      <p:ext uri="{BB962C8B-B14F-4D97-AF65-F5344CB8AC3E}">
        <p14:creationId xmlns:p14="http://schemas.microsoft.com/office/powerpoint/2010/main" val="2295501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5" descr="MGfC_H_RGB.png"/>
          <p:cNvPicPr>
            <a:picLocks noChangeAspect="1"/>
          </p:cNvPicPr>
          <p:nvPr userDrawn="1"/>
        </p:nvPicPr>
        <p:blipFill>
          <a:blip r:embed="rId2" cstate="print"/>
          <a:srcRect/>
          <a:stretch>
            <a:fillRect/>
          </a:stretch>
        </p:blipFill>
        <p:spPr bwMode="auto">
          <a:xfrm>
            <a:off x="8534405" y="152401"/>
            <a:ext cx="3312583" cy="792163"/>
          </a:xfrm>
          <a:prstGeom prst="rect">
            <a:avLst/>
          </a:prstGeom>
          <a:noFill/>
          <a:ln w="9525">
            <a:noFill/>
            <a:miter lim="800000"/>
            <a:headEnd/>
            <a:tailEnd/>
          </a:ln>
        </p:spPr>
      </p:pic>
      <p:sp>
        <p:nvSpPr>
          <p:cNvPr id="2" name="Title 1"/>
          <p:cNvSpPr>
            <a:spLocks noGrp="1"/>
          </p:cNvSpPr>
          <p:nvPr>
            <p:ph type="title"/>
          </p:nvPr>
        </p:nvSpPr>
        <p:spPr>
          <a:xfrm>
            <a:off x="406408" y="0"/>
            <a:ext cx="8026401" cy="1066800"/>
          </a:xfrm>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06405" y="1295400"/>
            <a:ext cx="11277601" cy="5029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p:cNvSpPr>
            <a:spLocks noGrp="1"/>
          </p:cNvSpPr>
          <p:nvPr>
            <p:ph type="sldNum" sz="quarter" idx="10"/>
          </p:nvPr>
        </p:nvSpPr>
        <p:spPr>
          <a:xfrm>
            <a:off x="406406" y="6629400"/>
            <a:ext cx="2540001" cy="228600"/>
          </a:xfrm>
        </p:spPr>
        <p:txBody>
          <a:bodyPr/>
          <a:lstStyle>
            <a:lvl1pPr algn="l">
              <a:defRPr/>
            </a:lvl1pPr>
          </a:lstStyle>
          <a:p>
            <a:pPr>
              <a:defRPr/>
            </a:pPr>
            <a:fld id="{A8C72C3D-B832-4F11-AF23-5A2F8F0A9A9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26738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5"/>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5" y="2906717"/>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7417EB60-6668-4220-A2DC-742F0D20183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84123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0" y="1752600"/>
            <a:ext cx="5537200" cy="43434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799" y="1752600"/>
            <a:ext cx="5537200" cy="43434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a:ln/>
        </p:spPr>
        <p:txBody>
          <a:bodyPr/>
          <a:lstStyle>
            <a:lvl1pPr>
              <a:defRPr/>
            </a:lvl1pPr>
          </a:lstStyle>
          <a:p>
            <a:pPr>
              <a:defRPr/>
            </a:pPr>
            <a:fld id="{D2E75B69-0829-4030-B581-6B8203E2B98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35555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7"/>
            <a:ext cx="5389032"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2"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nvPr>
        </p:nvSpPr>
        <p:spPr>
          <a:ln/>
        </p:spPr>
        <p:txBody>
          <a:bodyPr/>
          <a:lstStyle>
            <a:lvl1pPr>
              <a:defRPr/>
            </a:lvl1pPr>
          </a:lstStyle>
          <a:p>
            <a:pPr>
              <a:defRPr/>
            </a:pPr>
            <a:fld id="{5B94028A-EF75-4B07-9F64-0771B8A1D7B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86523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nvPr>
        </p:nvSpPr>
        <p:spPr>
          <a:ln/>
        </p:spPr>
        <p:txBody>
          <a:bodyPr/>
          <a:lstStyle>
            <a:lvl1pPr>
              <a:defRPr/>
            </a:lvl1pPr>
          </a:lstStyle>
          <a:p>
            <a:pPr>
              <a:defRPr/>
            </a:pPr>
            <a:fld id="{6032C921-103D-47B8-B6CE-792ADB04DB5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648668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39275EEE-76FA-4419-B8CE-0CC737AAB2D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89992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3"/>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42" y="273064"/>
            <a:ext cx="6815665"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1"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6DAF94A3-DAE4-44FC-82AF-795F3D86475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833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C4DB68-D6B5-46A8-B8DA-AAF4912744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831736D-447F-4A7B-B290-C11ADFE87D7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2C0D138-1B67-4E77-848D-909047C727A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xmlns="" id="{C033EBBB-32CC-4CC1-942F-FE55690CF2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6FAB19D-0CFA-45F0-92BD-8822E763C9FC}"/>
              </a:ext>
            </a:extLst>
          </p:cNvPr>
          <p:cNvSpPr>
            <a:spLocks noGrp="1"/>
          </p:cNvSpPr>
          <p:nvPr>
            <p:ph type="sldNum" sz="quarter" idx="12"/>
          </p:nvPr>
        </p:nvSpPr>
        <p:spPr/>
        <p:txBody>
          <a:bodyPr/>
          <a:lstStyle/>
          <a:p>
            <a:fld id="{A10B509A-CBCD-4678-BECB-220D9E049D3B}" type="slidenum">
              <a:rPr lang="en-US" smtClean="0"/>
              <a:t>‹#›</a:t>
            </a:fld>
            <a:endParaRPr lang="en-US"/>
          </a:p>
        </p:txBody>
      </p:sp>
    </p:spTree>
    <p:extLst>
      <p:ext uri="{BB962C8B-B14F-4D97-AF65-F5344CB8AC3E}">
        <p14:creationId xmlns:p14="http://schemas.microsoft.com/office/powerpoint/2010/main" val="41612571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5"/>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dirty="0"/>
              <a:t>Click icon to add picture</a:t>
            </a:r>
          </a:p>
        </p:txBody>
      </p:sp>
      <p:sp>
        <p:nvSpPr>
          <p:cNvPr id="4" name="Text Placeholder 3"/>
          <p:cNvSpPr>
            <a:spLocks noGrp="1"/>
          </p:cNvSpPr>
          <p:nvPr>
            <p:ph type="body" sz="half" idx="2"/>
          </p:nvPr>
        </p:nvSpPr>
        <p:spPr>
          <a:xfrm>
            <a:off x="2389717" y="5367430"/>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AFD4315A-6435-445C-82A6-1385FC61713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74415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pPr>
              <a:defRPr/>
            </a:pPr>
            <a:fld id="{9106D8A1-0F40-43AD-BF94-91967895BD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31711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1" y="228600"/>
            <a:ext cx="2819399"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228600"/>
            <a:ext cx="82550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pPr>
              <a:defRPr/>
            </a:pPr>
            <a:fld id="{A7DC64AF-5E8C-4773-A42B-1A6A9367C23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40977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fld id="{9FB88CBD-8571-4ED7-AEBF-D3DB6EF76DA5}" type="slidenum">
              <a:rPr lang="en-US"/>
              <a:pPr>
                <a:defRPr/>
              </a:pPr>
              <a:t>‹#›</a:t>
            </a:fld>
            <a:endParaRPr lang="en-US"/>
          </a:p>
        </p:txBody>
      </p:sp>
    </p:spTree>
    <p:extLst>
      <p:ext uri="{BB962C8B-B14F-4D97-AF65-F5344CB8AC3E}">
        <p14:creationId xmlns:p14="http://schemas.microsoft.com/office/powerpoint/2010/main" val="3759300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fld id="{740CB023-1F64-4013-85CA-9AB45018AB19}" type="slidenum">
              <a:rPr lang="en-US"/>
              <a:pPr>
                <a:defRPr/>
              </a:pPr>
              <a:t>‹#›</a:t>
            </a:fld>
            <a:endParaRPr lang="en-US"/>
          </a:p>
        </p:txBody>
      </p:sp>
    </p:spTree>
    <p:extLst>
      <p:ext uri="{BB962C8B-B14F-4D97-AF65-F5344CB8AC3E}">
        <p14:creationId xmlns:p14="http://schemas.microsoft.com/office/powerpoint/2010/main" val="13858405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fld id="{DC26338E-B677-4D71-83D3-8F4EABAC8E5B}" type="slidenum">
              <a:rPr lang="en-US"/>
              <a:pPr>
                <a:defRPr/>
              </a:pPr>
              <a:t>‹#›</a:t>
            </a:fld>
            <a:endParaRPr lang="en-US"/>
          </a:p>
        </p:txBody>
      </p:sp>
    </p:spTree>
    <p:extLst>
      <p:ext uri="{BB962C8B-B14F-4D97-AF65-F5344CB8AC3E}">
        <p14:creationId xmlns:p14="http://schemas.microsoft.com/office/powerpoint/2010/main" val="42470277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4"/>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4"/>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fld id="{86AE7368-6333-422D-BA9D-EBAE5359842D}" type="slidenum">
              <a:rPr lang="en-US"/>
              <a:pPr>
                <a:defRPr/>
              </a:pPr>
              <a:t>‹#›</a:t>
            </a:fld>
            <a:endParaRPr lang="en-US"/>
          </a:p>
        </p:txBody>
      </p:sp>
    </p:spTree>
    <p:extLst>
      <p:ext uri="{BB962C8B-B14F-4D97-AF65-F5344CB8AC3E}">
        <p14:creationId xmlns:p14="http://schemas.microsoft.com/office/powerpoint/2010/main" val="19551025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fld id="{003F8BC3-C55C-49C0-A44B-95B7010CE1C8}" type="slidenum">
              <a:rPr lang="en-US"/>
              <a:pPr>
                <a:defRPr/>
              </a:pPr>
              <a:t>‹#›</a:t>
            </a:fld>
            <a:endParaRPr lang="en-US"/>
          </a:p>
        </p:txBody>
      </p:sp>
    </p:spTree>
    <p:extLst>
      <p:ext uri="{BB962C8B-B14F-4D97-AF65-F5344CB8AC3E}">
        <p14:creationId xmlns:p14="http://schemas.microsoft.com/office/powerpoint/2010/main" val="20339842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fld id="{4F7E005F-21A4-42D4-92A6-90451BA4E9A2}" type="slidenum">
              <a:rPr lang="en-US"/>
              <a:pPr>
                <a:defRPr/>
              </a:pPr>
              <a:t>‹#›</a:t>
            </a:fld>
            <a:endParaRPr lang="en-US"/>
          </a:p>
        </p:txBody>
      </p:sp>
    </p:spTree>
    <p:extLst>
      <p:ext uri="{BB962C8B-B14F-4D97-AF65-F5344CB8AC3E}">
        <p14:creationId xmlns:p14="http://schemas.microsoft.com/office/powerpoint/2010/main" val="788828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fld id="{1889FA20-C2F5-4A72-B374-A6959621E59D}" type="slidenum">
              <a:rPr lang="en-US"/>
              <a:pPr>
                <a:defRPr/>
              </a:pPr>
              <a:t>‹#›</a:t>
            </a:fld>
            <a:endParaRPr lang="en-US"/>
          </a:p>
        </p:txBody>
      </p:sp>
    </p:spTree>
    <p:extLst>
      <p:ext uri="{BB962C8B-B14F-4D97-AF65-F5344CB8AC3E}">
        <p14:creationId xmlns:p14="http://schemas.microsoft.com/office/powerpoint/2010/main" val="3661940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CF4E9E-E786-4A38-ACF4-39EA53207A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9EF686F-993F-4DB5-9D8C-175AB21AB6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A0721F3-2557-42C4-BDAC-21BCD349752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xmlns="" id="{00660664-022A-42E5-BF7D-EDE07D19C6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4CC198-8012-4812-B3FE-86562A51611C}"/>
              </a:ext>
            </a:extLst>
          </p:cNvPr>
          <p:cNvSpPr>
            <a:spLocks noGrp="1"/>
          </p:cNvSpPr>
          <p:nvPr>
            <p:ph type="sldNum" sz="quarter" idx="12"/>
          </p:nvPr>
        </p:nvSpPr>
        <p:spPr/>
        <p:txBody>
          <a:bodyPr/>
          <a:lstStyle/>
          <a:p>
            <a:fld id="{A10B509A-CBCD-4678-BECB-220D9E049D3B}" type="slidenum">
              <a:rPr lang="en-US" smtClean="0"/>
              <a:t>‹#›</a:t>
            </a:fld>
            <a:endParaRPr lang="en-US"/>
          </a:p>
        </p:txBody>
      </p:sp>
    </p:spTree>
    <p:extLst>
      <p:ext uri="{BB962C8B-B14F-4D97-AF65-F5344CB8AC3E}">
        <p14:creationId xmlns:p14="http://schemas.microsoft.com/office/powerpoint/2010/main" val="2749967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267"/>
            </a:lvl1pPr>
          </a:lstStyle>
          <a:p>
            <a:r>
              <a:rPr lang="en-US"/>
              <a:t>Click to edit Master title style</a:t>
            </a:r>
          </a:p>
        </p:txBody>
      </p:sp>
      <p:sp>
        <p:nvSpPr>
          <p:cNvPr id="3" name="Content Placeholder 2"/>
          <p:cNvSpPr>
            <a:spLocks noGrp="1"/>
          </p:cNvSpPr>
          <p:nvPr>
            <p:ph idx="1"/>
          </p:nvPr>
        </p:nvSpPr>
        <p:spPr>
          <a:xfrm>
            <a:off x="5183188" y="987428"/>
            <a:ext cx="6172200" cy="4873625"/>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2"/>
            <a:ext cx="3932237" cy="3811588"/>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fld id="{A1B0C928-CFCB-4C5E-90CB-167A0F5B8A4B}" type="slidenum">
              <a:rPr lang="en-US"/>
              <a:pPr>
                <a:defRPr/>
              </a:pPr>
              <a:t>‹#›</a:t>
            </a:fld>
            <a:endParaRPr lang="en-US"/>
          </a:p>
        </p:txBody>
      </p:sp>
    </p:spTree>
    <p:extLst>
      <p:ext uri="{BB962C8B-B14F-4D97-AF65-F5344CB8AC3E}">
        <p14:creationId xmlns:p14="http://schemas.microsoft.com/office/powerpoint/2010/main" val="28044005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267"/>
            </a:lvl1pPr>
          </a:lstStyle>
          <a:p>
            <a:r>
              <a:rPr lang="en-US"/>
              <a:t>Click to edit Master title style</a:t>
            </a:r>
          </a:p>
        </p:txBody>
      </p:sp>
      <p:sp>
        <p:nvSpPr>
          <p:cNvPr id="3" name="Picture Placeholder 2"/>
          <p:cNvSpPr>
            <a:spLocks noGrp="1"/>
          </p:cNvSpPr>
          <p:nvPr>
            <p:ph type="pic" idx="1"/>
          </p:nvPr>
        </p:nvSpPr>
        <p:spPr>
          <a:xfrm>
            <a:off x="5183188" y="987428"/>
            <a:ext cx="6172200" cy="4873625"/>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fld id="{AAB6A262-7D57-422B-9638-4529080782B0}" type="slidenum">
              <a:rPr lang="en-US"/>
              <a:pPr>
                <a:defRPr/>
              </a:pPr>
              <a:t>‹#›</a:t>
            </a:fld>
            <a:endParaRPr lang="en-US"/>
          </a:p>
        </p:txBody>
      </p:sp>
    </p:spTree>
    <p:extLst>
      <p:ext uri="{BB962C8B-B14F-4D97-AF65-F5344CB8AC3E}">
        <p14:creationId xmlns:p14="http://schemas.microsoft.com/office/powerpoint/2010/main" val="42256392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fld id="{9751787D-81C2-4118-B05B-071A760FC136}" type="slidenum">
              <a:rPr lang="en-US"/>
              <a:pPr>
                <a:defRPr/>
              </a:pPr>
              <a:t>‹#›</a:t>
            </a:fld>
            <a:endParaRPr lang="en-US"/>
          </a:p>
        </p:txBody>
      </p:sp>
    </p:spTree>
    <p:extLst>
      <p:ext uri="{BB962C8B-B14F-4D97-AF65-F5344CB8AC3E}">
        <p14:creationId xmlns:p14="http://schemas.microsoft.com/office/powerpoint/2010/main" val="13434711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5" y="365125"/>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fld id="{5227825A-E5E4-4F6F-80B2-95C944B9C484}" type="slidenum">
              <a:rPr lang="en-US"/>
              <a:pPr>
                <a:defRPr/>
              </a:pPr>
              <a:t>‹#›</a:t>
            </a:fld>
            <a:endParaRPr lang="en-US"/>
          </a:p>
        </p:txBody>
      </p:sp>
    </p:spTree>
    <p:extLst>
      <p:ext uri="{BB962C8B-B14F-4D97-AF65-F5344CB8AC3E}">
        <p14:creationId xmlns:p14="http://schemas.microsoft.com/office/powerpoint/2010/main" val="8503684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2192000" cy="5334000"/>
          </a:xfrm>
          <a:prstGeom prst="rect">
            <a:avLst/>
          </a:prstGeom>
          <a:solidFill>
            <a:srgbClr val="007CA4"/>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pitchFamily="-84" charset="0"/>
                <a:ea typeface="MS PGothic" pitchFamily="34" charset="-128"/>
              </a:defRPr>
            </a:lvl9pPr>
          </a:lstStyle>
          <a:p>
            <a:pPr defTabSz="1219170" eaLnBrk="0" fontAlgn="base" hangingPunct="0">
              <a:spcBef>
                <a:spcPct val="0"/>
              </a:spcBef>
              <a:spcAft>
                <a:spcPct val="0"/>
              </a:spcAft>
              <a:defRPr/>
            </a:pPr>
            <a:endParaRPr lang="en-US" altLang="en-US" sz="3200">
              <a:solidFill>
                <a:srgbClr val="000000"/>
              </a:solidFill>
              <a:latin typeface="Lucida Grande"/>
            </a:endParaRPr>
          </a:p>
        </p:txBody>
      </p:sp>
      <p:pic>
        <p:nvPicPr>
          <p:cNvPr id="5" name="Picture 6" descr="MGHfC_H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13640" y="5486493"/>
            <a:ext cx="4775201" cy="1265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harvard"/>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3202" y="5334005"/>
            <a:ext cx="1566333"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p:cNvSpPr>
            <a:spLocks noGrp="1" noChangeArrowheads="1"/>
          </p:cNvSpPr>
          <p:nvPr>
            <p:ph type="ctrTitle"/>
          </p:nvPr>
        </p:nvSpPr>
        <p:spPr>
          <a:xfrm>
            <a:off x="609608" y="1371600"/>
            <a:ext cx="10668001" cy="2057400"/>
          </a:xfrm>
        </p:spPr>
        <p:txBody>
          <a:bodyPr/>
          <a:lstStyle>
            <a:lvl1pPr>
              <a:defRPr sz="7200">
                <a:solidFill>
                  <a:schemeClr val="tx2"/>
                </a:solidFill>
                <a:latin typeface="Arial" pitchFamily="34" charset="0"/>
                <a:cs typeface="Arial" pitchFamily="34" charset="0"/>
              </a:defRPr>
            </a:lvl1pPr>
          </a:lstStyle>
          <a:p>
            <a:r>
              <a:rPr lang="en-US" dirty="0"/>
              <a:t>Click to edit Master title style</a:t>
            </a:r>
          </a:p>
        </p:txBody>
      </p:sp>
      <p:sp>
        <p:nvSpPr>
          <p:cNvPr id="61444" name="Rectangle 4"/>
          <p:cNvSpPr>
            <a:spLocks noGrp="1" noChangeArrowheads="1"/>
          </p:cNvSpPr>
          <p:nvPr>
            <p:ph type="subTitle" sz="quarter" idx="1"/>
          </p:nvPr>
        </p:nvSpPr>
        <p:spPr>
          <a:xfrm>
            <a:off x="609608" y="4038600"/>
            <a:ext cx="10668001" cy="1143000"/>
          </a:xfrm>
        </p:spPr>
        <p:txBody>
          <a:bodyPr/>
          <a:lstStyle>
            <a:lvl1pPr marL="0" indent="0">
              <a:buFont typeface="Times" charset="0"/>
              <a:buNone/>
              <a:defRPr b="1" i="1">
                <a:solidFill>
                  <a:schemeClr val="tx2"/>
                </a:solidFill>
                <a:latin typeface="Arial" pitchFamily="34" charset="0"/>
                <a:cs typeface="Arial" pitchFamily="34" charset="0"/>
              </a:defRPr>
            </a:lvl1pPr>
          </a:lstStyle>
          <a:p>
            <a:r>
              <a:rPr lang="en-US"/>
              <a:t>Click to edit Master subtitle style</a:t>
            </a:r>
            <a:endParaRPr lang="en-US" dirty="0"/>
          </a:p>
        </p:txBody>
      </p:sp>
    </p:spTree>
    <p:extLst>
      <p:ext uri="{BB962C8B-B14F-4D97-AF65-F5344CB8AC3E}">
        <p14:creationId xmlns:p14="http://schemas.microsoft.com/office/powerpoint/2010/main" val="24417766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6" y="0"/>
            <a:ext cx="8229601" cy="1066800"/>
          </a:xfrm>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06405" y="1295400"/>
            <a:ext cx="11277601" cy="5029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p:cNvSpPr>
            <a:spLocks noGrp="1"/>
          </p:cNvSpPr>
          <p:nvPr>
            <p:ph type="sldNum" sz="quarter" idx="10"/>
          </p:nvPr>
        </p:nvSpPr>
        <p:spPr>
          <a:xfrm>
            <a:off x="406406" y="6629400"/>
            <a:ext cx="2540001" cy="228600"/>
          </a:xfrm>
        </p:spPr>
        <p:txBody>
          <a:bodyPr/>
          <a:lstStyle>
            <a:lvl1pPr algn="l">
              <a:defRPr/>
            </a:lvl1pPr>
          </a:lstStyle>
          <a:p>
            <a:pPr>
              <a:defRPr/>
            </a:pPr>
            <a:fld id="{EA174DA0-BC02-4113-AA7E-B0EBAF45A7B8}" type="slidenum">
              <a:rPr lang="en-US"/>
              <a:pPr>
                <a:defRPr/>
              </a:pPr>
              <a:t>‹#›</a:t>
            </a:fld>
            <a:endParaRPr lang="en-US" dirty="0"/>
          </a:p>
        </p:txBody>
      </p:sp>
    </p:spTree>
    <p:extLst>
      <p:ext uri="{BB962C8B-B14F-4D97-AF65-F5344CB8AC3E}">
        <p14:creationId xmlns:p14="http://schemas.microsoft.com/office/powerpoint/2010/main" val="31452835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5"/>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5" y="2906717"/>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p:cNvSpPr>
            <a:spLocks noGrp="1" noChangeArrowheads="1"/>
          </p:cNvSpPr>
          <p:nvPr>
            <p:ph type="sldNum" sz="quarter" idx="10"/>
          </p:nvPr>
        </p:nvSpPr>
        <p:spPr/>
        <p:txBody>
          <a:bodyPr/>
          <a:lstStyle>
            <a:lvl1pPr algn="ctr">
              <a:defRPr/>
            </a:lvl1pPr>
          </a:lstStyle>
          <a:p>
            <a:pPr>
              <a:defRPr/>
            </a:pPr>
            <a:fld id="{672D68EF-AF32-4244-877E-1DDE79F55380}" type="slidenum">
              <a:rPr lang="en-US"/>
              <a:pPr>
                <a:defRPr/>
              </a:pPr>
              <a:t>‹#›</a:t>
            </a:fld>
            <a:endParaRPr lang="en-US"/>
          </a:p>
        </p:txBody>
      </p:sp>
    </p:spTree>
    <p:extLst>
      <p:ext uri="{BB962C8B-B14F-4D97-AF65-F5344CB8AC3E}">
        <p14:creationId xmlns:p14="http://schemas.microsoft.com/office/powerpoint/2010/main" val="3092807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0" y="1752600"/>
            <a:ext cx="5537200" cy="43434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799" y="1752600"/>
            <a:ext cx="5537200" cy="43434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p:txBody>
          <a:bodyPr/>
          <a:lstStyle>
            <a:lvl1pPr algn="ctr">
              <a:defRPr/>
            </a:lvl1pPr>
          </a:lstStyle>
          <a:p>
            <a:pPr>
              <a:defRPr/>
            </a:pPr>
            <a:fld id="{62A89C35-E4BA-4A00-93EE-AD372AB8236A}" type="slidenum">
              <a:rPr lang="en-US"/>
              <a:pPr>
                <a:defRPr/>
              </a:pPr>
              <a:t>‹#›</a:t>
            </a:fld>
            <a:endParaRPr lang="en-US"/>
          </a:p>
        </p:txBody>
      </p:sp>
    </p:spTree>
    <p:extLst>
      <p:ext uri="{BB962C8B-B14F-4D97-AF65-F5344CB8AC3E}">
        <p14:creationId xmlns:p14="http://schemas.microsoft.com/office/powerpoint/2010/main" val="11499461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7"/>
            <a:ext cx="5389032"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2"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nvPr>
        </p:nvSpPr>
        <p:spPr/>
        <p:txBody>
          <a:bodyPr/>
          <a:lstStyle>
            <a:lvl1pPr algn="ctr">
              <a:defRPr/>
            </a:lvl1pPr>
          </a:lstStyle>
          <a:p>
            <a:pPr>
              <a:defRPr/>
            </a:pPr>
            <a:fld id="{1EDB2C2B-DACF-481F-9081-FC69A02E95B3}" type="slidenum">
              <a:rPr lang="en-US"/>
              <a:pPr>
                <a:defRPr/>
              </a:pPr>
              <a:t>‹#›</a:t>
            </a:fld>
            <a:endParaRPr lang="en-US"/>
          </a:p>
        </p:txBody>
      </p:sp>
    </p:spTree>
    <p:extLst>
      <p:ext uri="{BB962C8B-B14F-4D97-AF65-F5344CB8AC3E}">
        <p14:creationId xmlns:p14="http://schemas.microsoft.com/office/powerpoint/2010/main" val="18762861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nvPr>
        </p:nvSpPr>
        <p:spPr/>
        <p:txBody>
          <a:bodyPr/>
          <a:lstStyle>
            <a:lvl1pPr algn="ctr">
              <a:defRPr/>
            </a:lvl1pPr>
          </a:lstStyle>
          <a:p>
            <a:pPr>
              <a:defRPr/>
            </a:pPr>
            <a:fld id="{0D9483F0-AAA1-4BC8-A497-498998180EA9}" type="slidenum">
              <a:rPr lang="en-US"/>
              <a:pPr>
                <a:defRPr/>
              </a:pPr>
              <a:t>‹#›</a:t>
            </a:fld>
            <a:endParaRPr lang="en-US"/>
          </a:p>
        </p:txBody>
      </p:sp>
    </p:spTree>
    <p:extLst>
      <p:ext uri="{BB962C8B-B14F-4D97-AF65-F5344CB8AC3E}">
        <p14:creationId xmlns:p14="http://schemas.microsoft.com/office/powerpoint/2010/main" val="2653811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6C8F98-FB67-4E0D-9508-86DDCC8517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97C8F45-1145-4F1C-93D3-0B4D9229F37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223F5AB-1A3B-4793-A1AD-10A36EBB9C6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E1CC3AA-9043-44EE-A59A-D9814C1AB5E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xmlns="" id="{FD938C71-3F04-4E35-A5F0-5D07CE68FD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985FD48-62C3-4018-8EA8-9964B42646A6}"/>
              </a:ext>
            </a:extLst>
          </p:cNvPr>
          <p:cNvSpPr>
            <a:spLocks noGrp="1"/>
          </p:cNvSpPr>
          <p:nvPr>
            <p:ph type="sldNum" sz="quarter" idx="12"/>
          </p:nvPr>
        </p:nvSpPr>
        <p:spPr/>
        <p:txBody>
          <a:bodyPr/>
          <a:lstStyle/>
          <a:p>
            <a:fld id="{A10B509A-CBCD-4678-BECB-220D9E049D3B}" type="slidenum">
              <a:rPr lang="en-US" smtClean="0"/>
              <a:t>‹#›</a:t>
            </a:fld>
            <a:endParaRPr lang="en-US"/>
          </a:p>
        </p:txBody>
      </p:sp>
    </p:spTree>
    <p:extLst>
      <p:ext uri="{BB962C8B-B14F-4D97-AF65-F5344CB8AC3E}">
        <p14:creationId xmlns:p14="http://schemas.microsoft.com/office/powerpoint/2010/main" val="11855149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p:txBody>
          <a:bodyPr/>
          <a:lstStyle>
            <a:lvl1pPr algn="ctr">
              <a:defRPr/>
            </a:lvl1pPr>
          </a:lstStyle>
          <a:p>
            <a:pPr>
              <a:defRPr/>
            </a:pPr>
            <a:fld id="{E158540A-9E1D-477D-9D2E-4BAB2FBCD822}" type="slidenum">
              <a:rPr lang="en-US"/>
              <a:pPr>
                <a:defRPr/>
              </a:pPr>
              <a:t>‹#›</a:t>
            </a:fld>
            <a:endParaRPr lang="en-US"/>
          </a:p>
        </p:txBody>
      </p:sp>
    </p:spTree>
    <p:extLst>
      <p:ext uri="{BB962C8B-B14F-4D97-AF65-F5344CB8AC3E}">
        <p14:creationId xmlns:p14="http://schemas.microsoft.com/office/powerpoint/2010/main" val="40242606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3"/>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42" y="273064"/>
            <a:ext cx="6815665"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1"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p:cNvSpPr>
            <a:spLocks noGrp="1" noChangeArrowheads="1"/>
          </p:cNvSpPr>
          <p:nvPr>
            <p:ph type="sldNum" sz="quarter" idx="10"/>
          </p:nvPr>
        </p:nvSpPr>
        <p:spPr/>
        <p:txBody>
          <a:bodyPr/>
          <a:lstStyle>
            <a:lvl1pPr algn="ctr">
              <a:defRPr/>
            </a:lvl1pPr>
          </a:lstStyle>
          <a:p>
            <a:pPr>
              <a:defRPr/>
            </a:pPr>
            <a:fld id="{71E0F1E9-3A1A-4F3F-90D4-9C18DC6E9D72}" type="slidenum">
              <a:rPr lang="en-US"/>
              <a:pPr>
                <a:defRPr/>
              </a:pPr>
              <a:t>‹#›</a:t>
            </a:fld>
            <a:endParaRPr lang="en-US"/>
          </a:p>
        </p:txBody>
      </p:sp>
    </p:spTree>
    <p:extLst>
      <p:ext uri="{BB962C8B-B14F-4D97-AF65-F5344CB8AC3E}">
        <p14:creationId xmlns:p14="http://schemas.microsoft.com/office/powerpoint/2010/main" val="2689300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5"/>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4" name="Text Placeholder 3"/>
          <p:cNvSpPr>
            <a:spLocks noGrp="1"/>
          </p:cNvSpPr>
          <p:nvPr>
            <p:ph type="body" sz="half" idx="2"/>
          </p:nvPr>
        </p:nvSpPr>
        <p:spPr>
          <a:xfrm>
            <a:off x="2389717" y="5367430"/>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p:cNvSpPr>
            <a:spLocks noGrp="1" noChangeArrowheads="1"/>
          </p:cNvSpPr>
          <p:nvPr>
            <p:ph type="sldNum" sz="quarter" idx="10"/>
          </p:nvPr>
        </p:nvSpPr>
        <p:spPr/>
        <p:txBody>
          <a:bodyPr/>
          <a:lstStyle>
            <a:lvl1pPr algn="ctr">
              <a:defRPr/>
            </a:lvl1pPr>
          </a:lstStyle>
          <a:p>
            <a:pPr>
              <a:defRPr/>
            </a:pPr>
            <a:fld id="{CFB52DA3-3E8E-4617-A4AC-D456F6F20724}" type="slidenum">
              <a:rPr lang="en-US"/>
              <a:pPr>
                <a:defRPr/>
              </a:pPr>
              <a:t>‹#›</a:t>
            </a:fld>
            <a:endParaRPr lang="en-US"/>
          </a:p>
        </p:txBody>
      </p:sp>
    </p:spTree>
    <p:extLst>
      <p:ext uri="{BB962C8B-B14F-4D97-AF65-F5344CB8AC3E}">
        <p14:creationId xmlns:p14="http://schemas.microsoft.com/office/powerpoint/2010/main" val="1964146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p:txBody>
          <a:bodyPr/>
          <a:lstStyle>
            <a:lvl1pPr algn="ctr">
              <a:defRPr/>
            </a:lvl1pPr>
          </a:lstStyle>
          <a:p>
            <a:pPr>
              <a:defRPr/>
            </a:pPr>
            <a:fld id="{FD1CDE43-4964-4464-9251-17F70C97BA97}" type="slidenum">
              <a:rPr lang="en-US"/>
              <a:pPr>
                <a:defRPr/>
              </a:pPr>
              <a:t>‹#›</a:t>
            </a:fld>
            <a:endParaRPr lang="en-US"/>
          </a:p>
        </p:txBody>
      </p:sp>
    </p:spTree>
    <p:extLst>
      <p:ext uri="{BB962C8B-B14F-4D97-AF65-F5344CB8AC3E}">
        <p14:creationId xmlns:p14="http://schemas.microsoft.com/office/powerpoint/2010/main" val="10207346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1" y="228600"/>
            <a:ext cx="2819399"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228600"/>
            <a:ext cx="82550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p:txBody>
          <a:bodyPr/>
          <a:lstStyle>
            <a:lvl1pPr algn="ctr">
              <a:defRPr/>
            </a:lvl1pPr>
          </a:lstStyle>
          <a:p>
            <a:pPr>
              <a:defRPr/>
            </a:pPr>
            <a:fld id="{B8B13DB9-3147-4B35-B11D-55E781EFC3DD}" type="slidenum">
              <a:rPr lang="en-US"/>
              <a:pPr>
                <a:defRPr/>
              </a:pPr>
              <a:t>‹#›</a:t>
            </a:fld>
            <a:endParaRPr lang="en-US"/>
          </a:p>
        </p:txBody>
      </p:sp>
    </p:spTree>
    <p:extLst>
      <p:ext uri="{BB962C8B-B14F-4D97-AF65-F5344CB8AC3E}">
        <p14:creationId xmlns:p14="http://schemas.microsoft.com/office/powerpoint/2010/main" val="4814111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2192000" cy="5334000"/>
          </a:xfrm>
          <a:prstGeom prst="rect">
            <a:avLst/>
          </a:prstGeom>
          <a:solidFill>
            <a:srgbClr val="007CA4"/>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defTabSz="1219170" eaLnBrk="0" fontAlgn="base" hangingPunct="0">
              <a:spcBef>
                <a:spcPct val="0"/>
              </a:spcBef>
              <a:spcAft>
                <a:spcPct val="0"/>
              </a:spcAft>
              <a:defRPr/>
            </a:pPr>
            <a:endParaRPr lang="en-US" altLang="en-US" sz="3200">
              <a:solidFill>
                <a:srgbClr val="000000"/>
              </a:solidFill>
              <a:latin typeface="Lucida Grande" charset="0"/>
            </a:endParaRPr>
          </a:p>
        </p:txBody>
      </p:sp>
      <p:pic>
        <p:nvPicPr>
          <p:cNvPr id="5" name="Picture 6" descr="MGfC_H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04005" y="5486400"/>
            <a:ext cx="5257799"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p:cNvSpPr>
            <a:spLocks noGrp="1" noChangeArrowheads="1"/>
          </p:cNvSpPr>
          <p:nvPr>
            <p:ph type="ctrTitle"/>
          </p:nvPr>
        </p:nvSpPr>
        <p:spPr>
          <a:xfrm>
            <a:off x="609608" y="1371600"/>
            <a:ext cx="10668001" cy="2057400"/>
          </a:xfrm>
        </p:spPr>
        <p:txBody>
          <a:bodyPr/>
          <a:lstStyle>
            <a:lvl1pPr>
              <a:defRPr sz="7200">
                <a:solidFill>
                  <a:schemeClr val="tx2"/>
                </a:solidFill>
                <a:latin typeface="Arial" pitchFamily="34" charset="0"/>
                <a:cs typeface="Arial" pitchFamily="34" charset="0"/>
              </a:defRPr>
            </a:lvl1pPr>
          </a:lstStyle>
          <a:p>
            <a:r>
              <a:rPr lang="en-US" dirty="0"/>
              <a:t>Click to edit Master title style</a:t>
            </a:r>
          </a:p>
        </p:txBody>
      </p:sp>
      <p:sp>
        <p:nvSpPr>
          <p:cNvPr id="61444" name="Rectangle 4"/>
          <p:cNvSpPr>
            <a:spLocks noGrp="1" noChangeArrowheads="1"/>
          </p:cNvSpPr>
          <p:nvPr>
            <p:ph type="subTitle" sz="quarter" idx="1"/>
          </p:nvPr>
        </p:nvSpPr>
        <p:spPr>
          <a:xfrm>
            <a:off x="609608" y="4038600"/>
            <a:ext cx="10668001" cy="1143000"/>
          </a:xfrm>
        </p:spPr>
        <p:txBody>
          <a:bodyPr/>
          <a:lstStyle>
            <a:lvl1pPr marL="0" indent="0">
              <a:buFont typeface="Times" charset="0"/>
              <a:buNone/>
              <a:defRPr b="1" i="1">
                <a:solidFill>
                  <a:schemeClr val="tx2"/>
                </a:solidFill>
                <a:latin typeface="Arial" pitchFamily="34" charset="0"/>
                <a:cs typeface="Arial" pitchFamily="34" charset="0"/>
              </a:defRPr>
            </a:lvl1pPr>
          </a:lstStyle>
          <a:p>
            <a:r>
              <a:rPr lang="en-US"/>
              <a:t>Click to edit Master subtitle style</a:t>
            </a:r>
            <a:endParaRPr lang="en-US" dirty="0"/>
          </a:p>
        </p:txBody>
      </p:sp>
    </p:spTree>
    <p:extLst>
      <p:ext uri="{BB962C8B-B14F-4D97-AF65-F5344CB8AC3E}">
        <p14:creationId xmlns:p14="http://schemas.microsoft.com/office/powerpoint/2010/main" val="28542733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5" descr="MGfC_H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34405" y="152401"/>
            <a:ext cx="331258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6408" y="0"/>
            <a:ext cx="8026401" cy="1066800"/>
          </a:xfrm>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06405" y="1295400"/>
            <a:ext cx="11277601" cy="5029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p:cNvSpPr>
            <a:spLocks noGrp="1"/>
          </p:cNvSpPr>
          <p:nvPr>
            <p:ph type="sldNum" sz="quarter" idx="10"/>
          </p:nvPr>
        </p:nvSpPr>
        <p:spPr>
          <a:xfrm>
            <a:off x="406406" y="6629400"/>
            <a:ext cx="2540001" cy="228600"/>
          </a:xfrm>
        </p:spPr>
        <p:txBody>
          <a:bodyPr/>
          <a:lstStyle>
            <a:lvl1pPr algn="l">
              <a:defRPr/>
            </a:lvl1pPr>
          </a:lstStyle>
          <a:p>
            <a:pPr>
              <a:defRPr/>
            </a:pPr>
            <a:fld id="{EA8F7E7D-AD06-40F5-8C86-384BDDC1E558}" type="slidenum">
              <a:rPr lang="en-US"/>
              <a:pPr>
                <a:defRPr/>
              </a:pPr>
              <a:t>‹#›</a:t>
            </a:fld>
            <a:endParaRPr lang="en-US" dirty="0"/>
          </a:p>
        </p:txBody>
      </p:sp>
    </p:spTree>
    <p:extLst>
      <p:ext uri="{BB962C8B-B14F-4D97-AF65-F5344CB8AC3E}">
        <p14:creationId xmlns:p14="http://schemas.microsoft.com/office/powerpoint/2010/main" val="13995409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5"/>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5" y="2906717"/>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p:cNvSpPr>
            <a:spLocks noGrp="1" noChangeArrowheads="1"/>
          </p:cNvSpPr>
          <p:nvPr>
            <p:ph type="sldNum" sz="quarter" idx="10"/>
          </p:nvPr>
        </p:nvSpPr>
        <p:spPr/>
        <p:txBody>
          <a:bodyPr/>
          <a:lstStyle>
            <a:lvl1pPr algn="ctr">
              <a:defRPr/>
            </a:lvl1pPr>
          </a:lstStyle>
          <a:p>
            <a:pPr>
              <a:defRPr/>
            </a:pPr>
            <a:fld id="{74F8A9B0-1AC3-42BF-90FF-ED7EEEA47E7D}" type="slidenum">
              <a:rPr lang="en-US"/>
              <a:pPr>
                <a:defRPr/>
              </a:pPr>
              <a:t>‹#›</a:t>
            </a:fld>
            <a:endParaRPr lang="en-US" dirty="0"/>
          </a:p>
        </p:txBody>
      </p:sp>
    </p:spTree>
    <p:extLst>
      <p:ext uri="{BB962C8B-B14F-4D97-AF65-F5344CB8AC3E}">
        <p14:creationId xmlns:p14="http://schemas.microsoft.com/office/powerpoint/2010/main" val="19872614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0" y="1752600"/>
            <a:ext cx="5537200" cy="43434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799" y="1752600"/>
            <a:ext cx="5537200" cy="43434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p:txBody>
          <a:bodyPr/>
          <a:lstStyle>
            <a:lvl1pPr algn="ctr">
              <a:defRPr/>
            </a:lvl1pPr>
          </a:lstStyle>
          <a:p>
            <a:pPr>
              <a:defRPr/>
            </a:pPr>
            <a:fld id="{E38A826E-BC73-4577-8772-AD39288B6C44}" type="slidenum">
              <a:rPr lang="en-US"/>
              <a:pPr>
                <a:defRPr/>
              </a:pPr>
              <a:t>‹#›</a:t>
            </a:fld>
            <a:endParaRPr lang="en-US" dirty="0"/>
          </a:p>
        </p:txBody>
      </p:sp>
    </p:spTree>
    <p:extLst>
      <p:ext uri="{BB962C8B-B14F-4D97-AF65-F5344CB8AC3E}">
        <p14:creationId xmlns:p14="http://schemas.microsoft.com/office/powerpoint/2010/main" val="23770137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7"/>
            <a:ext cx="5389032"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2"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nvPr>
        </p:nvSpPr>
        <p:spPr/>
        <p:txBody>
          <a:bodyPr/>
          <a:lstStyle>
            <a:lvl1pPr algn="ctr">
              <a:defRPr/>
            </a:lvl1pPr>
          </a:lstStyle>
          <a:p>
            <a:pPr>
              <a:defRPr/>
            </a:pPr>
            <a:fld id="{B257F3BF-84F7-4368-A78A-1E78A7BBA7D7}" type="slidenum">
              <a:rPr lang="en-US"/>
              <a:pPr>
                <a:defRPr/>
              </a:pPr>
              <a:t>‹#›</a:t>
            </a:fld>
            <a:endParaRPr lang="en-US" dirty="0"/>
          </a:p>
        </p:txBody>
      </p:sp>
    </p:spTree>
    <p:extLst>
      <p:ext uri="{BB962C8B-B14F-4D97-AF65-F5344CB8AC3E}">
        <p14:creationId xmlns:p14="http://schemas.microsoft.com/office/powerpoint/2010/main" val="2914999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349FA6-8B1A-4CAC-A709-085E0235EA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6085156-1136-4B13-823A-FE2F9A8721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15B4042E-F5CB-4D97-AEE2-F41EA798B1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DE39FC5-C318-4DDC-9BB6-C4AFC27899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CE3B2C90-F718-4A88-BC0B-0B82211D45A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0BFAA0D-CE0F-4A08-972C-F56253CBDB9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xmlns="" id="{2656284D-4640-4B08-97DE-410D65AA52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971B8A1-1411-455A-8405-676F4141742A}"/>
              </a:ext>
            </a:extLst>
          </p:cNvPr>
          <p:cNvSpPr>
            <a:spLocks noGrp="1"/>
          </p:cNvSpPr>
          <p:nvPr>
            <p:ph type="sldNum" sz="quarter" idx="12"/>
          </p:nvPr>
        </p:nvSpPr>
        <p:spPr/>
        <p:txBody>
          <a:bodyPr/>
          <a:lstStyle/>
          <a:p>
            <a:fld id="{A10B509A-CBCD-4678-BECB-220D9E049D3B}" type="slidenum">
              <a:rPr lang="en-US" smtClean="0"/>
              <a:t>‹#›</a:t>
            </a:fld>
            <a:endParaRPr lang="en-US"/>
          </a:p>
        </p:txBody>
      </p:sp>
    </p:spTree>
    <p:extLst>
      <p:ext uri="{BB962C8B-B14F-4D97-AF65-F5344CB8AC3E}">
        <p14:creationId xmlns:p14="http://schemas.microsoft.com/office/powerpoint/2010/main" val="30675745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nvPr>
        </p:nvSpPr>
        <p:spPr/>
        <p:txBody>
          <a:bodyPr/>
          <a:lstStyle>
            <a:lvl1pPr algn="ctr">
              <a:defRPr/>
            </a:lvl1pPr>
          </a:lstStyle>
          <a:p>
            <a:pPr>
              <a:defRPr/>
            </a:pPr>
            <a:fld id="{0D0D3AEF-6D46-4CCF-82E4-AEAC9BB39639}" type="slidenum">
              <a:rPr lang="en-US"/>
              <a:pPr>
                <a:defRPr/>
              </a:pPr>
              <a:t>‹#›</a:t>
            </a:fld>
            <a:endParaRPr lang="en-US" dirty="0"/>
          </a:p>
        </p:txBody>
      </p:sp>
    </p:spTree>
    <p:extLst>
      <p:ext uri="{BB962C8B-B14F-4D97-AF65-F5344CB8AC3E}">
        <p14:creationId xmlns:p14="http://schemas.microsoft.com/office/powerpoint/2010/main" val="16589509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p:txBody>
          <a:bodyPr/>
          <a:lstStyle>
            <a:lvl1pPr algn="ctr">
              <a:defRPr/>
            </a:lvl1pPr>
          </a:lstStyle>
          <a:p>
            <a:pPr>
              <a:defRPr/>
            </a:pPr>
            <a:fld id="{CBB66814-A3F6-4A1C-9EEF-94C23470FC1E}" type="slidenum">
              <a:rPr lang="en-US"/>
              <a:pPr>
                <a:defRPr/>
              </a:pPr>
              <a:t>‹#›</a:t>
            </a:fld>
            <a:endParaRPr lang="en-US" dirty="0"/>
          </a:p>
        </p:txBody>
      </p:sp>
    </p:spTree>
    <p:extLst>
      <p:ext uri="{BB962C8B-B14F-4D97-AF65-F5344CB8AC3E}">
        <p14:creationId xmlns:p14="http://schemas.microsoft.com/office/powerpoint/2010/main" val="18677361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3"/>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42" y="273064"/>
            <a:ext cx="6815665"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1"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p:cNvSpPr>
            <a:spLocks noGrp="1" noChangeArrowheads="1"/>
          </p:cNvSpPr>
          <p:nvPr>
            <p:ph type="sldNum" sz="quarter" idx="10"/>
          </p:nvPr>
        </p:nvSpPr>
        <p:spPr/>
        <p:txBody>
          <a:bodyPr/>
          <a:lstStyle>
            <a:lvl1pPr algn="ctr">
              <a:defRPr/>
            </a:lvl1pPr>
          </a:lstStyle>
          <a:p>
            <a:pPr>
              <a:defRPr/>
            </a:pPr>
            <a:fld id="{44DABD51-3FC6-4613-9DB1-FEECFB200850}" type="slidenum">
              <a:rPr lang="en-US"/>
              <a:pPr>
                <a:defRPr/>
              </a:pPr>
              <a:t>‹#›</a:t>
            </a:fld>
            <a:endParaRPr lang="en-US" dirty="0"/>
          </a:p>
        </p:txBody>
      </p:sp>
    </p:spTree>
    <p:extLst>
      <p:ext uri="{BB962C8B-B14F-4D97-AF65-F5344CB8AC3E}">
        <p14:creationId xmlns:p14="http://schemas.microsoft.com/office/powerpoint/2010/main" val="32411638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5"/>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dirty="0"/>
              <a:t>Click icon to add picture</a:t>
            </a:r>
          </a:p>
        </p:txBody>
      </p:sp>
      <p:sp>
        <p:nvSpPr>
          <p:cNvPr id="4" name="Text Placeholder 3"/>
          <p:cNvSpPr>
            <a:spLocks noGrp="1"/>
          </p:cNvSpPr>
          <p:nvPr>
            <p:ph type="body" sz="half" idx="2"/>
          </p:nvPr>
        </p:nvSpPr>
        <p:spPr>
          <a:xfrm>
            <a:off x="2389717" y="5367430"/>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p:cNvSpPr>
            <a:spLocks noGrp="1" noChangeArrowheads="1"/>
          </p:cNvSpPr>
          <p:nvPr>
            <p:ph type="sldNum" sz="quarter" idx="10"/>
          </p:nvPr>
        </p:nvSpPr>
        <p:spPr/>
        <p:txBody>
          <a:bodyPr/>
          <a:lstStyle>
            <a:lvl1pPr algn="ctr">
              <a:defRPr/>
            </a:lvl1pPr>
          </a:lstStyle>
          <a:p>
            <a:pPr>
              <a:defRPr/>
            </a:pPr>
            <a:fld id="{A4FCD9DE-3BE5-4B4E-B36E-FAFE4965BF4D}" type="slidenum">
              <a:rPr lang="en-US"/>
              <a:pPr>
                <a:defRPr/>
              </a:pPr>
              <a:t>‹#›</a:t>
            </a:fld>
            <a:endParaRPr lang="en-US" dirty="0"/>
          </a:p>
        </p:txBody>
      </p:sp>
    </p:spTree>
    <p:extLst>
      <p:ext uri="{BB962C8B-B14F-4D97-AF65-F5344CB8AC3E}">
        <p14:creationId xmlns:p14="http://schemas.microsoft.com/office/powerpoint/2010/main" val="25667845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p:txBody>
          <a:bodyPr/>
          <a:lstStyle>
            <a:lvl1pPr algn="ctr">
              <a:defRPr/>
            </a:lvl1pPr>
          </a:lstStyle>
          <a:p>
            <a:pPr>
              <a:defRPr/>
            </a:pPr>
            <a:fld id="{18F2158A-AFFC-4AAA-8C76-5C576C1F6D05}" type="slidenum">
              <a:rPr lang="en-US"/>
              <a:pPr>
                <a:defRPr/>
              </a:pPr>
              <a:t>‹#›</a:t>
            </a:fld>
            <a:endParaRPr lang="en-US" dirty="0"/>
          </a:p>
        </p:txBody>
      </p:sp>
    </p:spTree>
    <p:extLst>
      <p:ext uri="{BB962C8B-B14F-4D97-AF65-F5344CB8AC3E}">
        <p14:creationId xmlns:p14="http://schemas.microsoft.com/office/powerpoint/2010/main" val="27397902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1" y="228600"/>
            <a:ext cx="2819399"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228600"/>
            <a:ext cx="82550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p:txBody>
          <a:bodyPr/>
          <a:lstStyle>
            <a:lvl1pPr algn="ctr">
              <a:defRPr/>
            </a:lvl1pPr>
          </a:lstStyle>
          <a:p>
            <a:pPr>
              <a:defRPr/>
            </a:pPr>
            <a:fld id="{4BE08219-949A-41CD-9691-0B0A14FB0FF6}" type="slidenum">
              <a:rPr lang="en-US"/>
              <a:pPr>
                <a:defRPr/>
              </a:pPr>
              <a:t>‹#›</a:t>
            </a:fld>
            <a:endParaRPr lang="en-US" dirty="0"/>
          </a:p>
        </p:txBody>
      </p:sp>
    </p:spTree>
    <p:extLst>
      <p:ext uri="{BB962C8B-B14F-4D97-AF65-F5344CB8AC3E}">
        <p14:creationId xmlns:p14="http://schemas.microsoft.com/office/powerpoint/2010/main" val="20118804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2192000" cy="5334000"/>
          </a:xfrm>
          <a:prstGeom prst="rect">
            <a:avLst/>
          </a:prstGeom>
          <a:solidFill>
            <a:srgbClr val="007CA4"/>
          </a:solidFill>
          <a:ln>
            <a:noFill/>
          </a:ln>
        </p:spPr>
        <p:txBody>
          <a:bodyPr lIns="121893" tIns="60948" rIns="121893" bIns="60948"/>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pitchFamily="-84" charset="0"/>
                <a:ea typeface="MS PGothic" pitchFamily="34" charset="-128"/>
              </a:defRPr>
            </a:lvl9pPr>
          </a:lstStyle>
          <a:p>
            <a:pPr defTabSz="1219170" eaLnBrk="0" fontAlgn="base" hangingPunct="0">
              <a:spcBef>
                <a:spcPct val="0"/>
              </a:spcBef>
              <a:spcAft>
                <a:spcPct val="0"/>
              </a:spcAft>
              <a:defRPr/>
            </a:pPr>
            <a:endParaRPr lang="en-US" altLang="en-US" sz="3200">
              <a:solidFill>
                <a:srgbClr val="000000"/>
              </a:solidFill>
              <a:latin typeface="Lucida Grande"/>
            </a:endParaRPr>
          </a:p>
        </p:txBody>
      </p:sp>
      <p:pic>
        <p:nvPicPr>
          <p:cNvPr id="5" name="Picture 6" descr="MGHfC_H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13600" y="5486411"/>
            <a:ext cx="4775200" cy="1265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harvard"/>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3200" y="5334001"/>
            <a:ext cx="1566333"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p:cNvSpPr>
            <a:spLocks noGrp="1" noChangeArrowheads="1"/>
          </p:cNvSpPr>
          <p:nvPr>
            <p:ph type="ctrTitle"/>
          </p:nvPr>
        </p:nvSpPr>
        <p:spPr>
          <a:xfrm>
            <a:off x="609600" y="1371603"/>
            <a:ext cx="10668000" cy="2057400"/>
          </a:xfrm>
        </p:spPr>
        <p:txBody>
          <a:bodyPr/>
          <a:lstStyle>
            <a:lvl1pPr>
              <a:defRPr sz="7200">
                <a:solidFill>
                  <a:schemeClr val="tx2"/>
                </a:solidFill>
                <a:latin typeface="Arial" pitchFamily="34" charset="0"/>
                <a:cs typeface="Arial" pitchFamily="34" charset="0"/>
              </a:defRPr>
            </a:lvl1pPr>
          </a:lstStyle>
          <a:p>
            <a:r>
              <a:rPr lang="en-US" dirty="0"/>
              <a:t>Click to edit Master title style</a:t>
            </a:r>
          </a:p>
        </p:txBody>
      </p:sp>
      <p:sp>
        <p:nvSpPr>
          <p:cNvPr id="61444" name="Rectangle 4"/>
          <p:cNvSpPr>
            <a:spLocks noGrp="1" noChangeArrowheads="1"/>
          </p:cNvSpPr>
          <p:nvPr>
            <p:ph type="subTitle" sz="quarter" idx="1"/>
          </p:nvPr>
        </p:nvSpPr>
        <p:spPr>
          <a:xfrm>
            <a:off x="609600" y="4038600"/>
            <a:ext cx="10668000" cy="1143000"/>
          </a:xfrm>
        </p:spPr>
        <p:txBody>
          <a:bodyPr/>
          <a:lstStyle>
            <a:lvl1pPr marL="0" indent="0">
              <a:buFont typeface="Times" charset="0"/>
              <a:buNone/>
              <a:defRPr b="1" i="1">
                <a:solidFill>
                  <a:schemeClr val="tx2"/>
                </a:solidFill>
                <a:latin typeface="Arial" pitchFamily="34" charset="0"/>
                <a:cs typeface="Arial" pitchFamily="34" charset="0"/>
              </a:defRPr>
            </a:lvl1pPr>
          </a:lstStyle>
          <a:p>
            <a:r>
              <a:rPr lang="en-US"/>
              <a:t>Click to edit Master subtitle style</a:t>
            </a:r>
            <a:endParaRPr lang="en-US" dirty="0"/>
          </a:p>
        </p:txBody>
      </p:sp>
    </p:spTree>
    <p:extLst>
      <p:ext uri="{BB962C8B-B14F-4D97-AF65-F5344CB8AC3E}">
        <p14:creationId xmlns:p14="http://schemas.microsoft.com/office/powerpoint/2010/main" val="34088648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5" descr="MGHfC_H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87884" y="152401"/>
            <a:ext cx="2946400" cy="78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6400" y="0"/>
            <a:ext cx="8229600" cy="1066800"/>
          </a:xfrm>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06400" y="1295400"/>
            <a:ext cx="11277600" cy="5029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p:cNvSpPr>
            <a:spLocks noGrp="1"/>
          </p:cNvSpPr>
          <p:nvPr>
            <p:ph type="sldNum" sz="quarter" idx="10"/>
          </p:nvPr>
        </p:nvSpPr>
        <p:spPr>
          <a:xfrm>
            <a:off x="406400" y="6629400"/>
            <a:ext cx="2540000" cy="228600"/>
          </a:xfrm>
        </p:spPr>
        <p:txBody>
          <a:bodyPr/>
          <a:lstStyle>
            <a:lvl1pPr>
              <a:defRPr/>
            </a:lvl1pPr>
          </a:lstStyle>
          <a:p>
            <a:pPr>
              <a:defRPr/>
            </a:pPr>
            <a:fld id="{4B905897-8571-412F-ACE1-961423A021F0}" type="slidenum">
              <a:rPr lang="en-US"/>
              <a:pPr>
                <a:defRPr/>
              </a:pPr>
              <a:t>‹#›</a:t>
            </a:fld>
            <a:endParaRPr lang="en-US"/>
          </a:p>
        </p:txBody>
      </p:sp>
    </p:spTree>
    <p:extLst>
      <p:ext uri="{BB962C8B-B14F-4D97-AF65-F5344CB8AC3E}">
        <p14:creationId xmlns:p14="http://schemas.microsoft.com/office/powerpoint/2010/main" val="29724560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7"/>
            <a:ext cx="10363200" cy="1500187"/>
          </a:xfrm>
        </p:spPr>
        <p:txBody>
          <a:bodyPr anchor="b"/>
          <a:lstStyle>
            <a:lvl1pPr marL="0" indent="0">
              <a:buNone/>
              <a:defRPr sz="2667"/>
            </a:lvl1pPr>
            <a:lvl2pPr marL="609459" indent="0">
              <a:buNone/>
              <a:defRPr sz="2400"/>
            </a:lvl2pPr>
            <a:lvl3pPr marL="1218916" indent="0">
              <a:buNone/>
              <a:defRPr sz="2133"/>
            </a:lvl3pPr>
            <a:lvl4pPr marL="1828376" indent="0">
              <a:buNone/>
              <a:defRPr sz="1867"/>
            </a:lvl4pPr>
            <a:lvl5pPr marL="2437834" indent="0">
              <a:buNone/>
              <a:defRPr sz="1867"/>
            </a:lvl5pPr>
            <a:lvl6pPr marL="3047292" indent="0">
              <a:buNone/>
              <a:defRPr sz="1867"/>
            </a:lvl6pPr>
            <a:lvl7pPr marL="3656749" indent="0">
              <a:buNone/>
              <a:defRPr sz="1867"/>
            </a:lvl7pPr>
            <a:lvl8pPr marL="4266208" indent="0">
              <a:buNone/>
              <a:defRPr sz="1867"/>
            </a:lvl8pPr>
            <a:lvl9pPr marL="4875666" indent="0">
              <a:buNone/>
              <a:defRPr sz="1867"/>
            </a:lvl9pPr>
          </a:lstStyle>
          <a:p>
            <a:pPr lvl="0"/>
            <a:r>
              <a:rPr lang="en-US"/>
              <a:t>Click to edit Master text styles</a:t>
            </a:r>
          </a:p>
        </p:txBody>
      </p:sp>
      <p:sp>
        <p:nvSpPr>
          <p:cNvPr id="4" name="Rectangle 4"/>
          <p:cNvSpPr>
            <a:spLocks noGrp="1" noChangeArrowheads="1"/>
          </p:cNvSpPr>
          <p:nvPr>
            <p:ph type="sldNum" sz="quarter" idx="10"/>
          </p:nvPr>
        </p:nvSpPr>
        <p:spPr/>
        <p:txBody>
          <a:bodyPr/>
          <a:lstStyle>
            <a:lvl1pPr algn="ctr">
              <a:defRPr/>
            </a:lvl1pPr>
          </a:lstStyle>
          <a:p>
            <a:pPr>
              <a:defRPr/>
            </a:pPr>
            <a:fld id="{DB276E26-97BA-42AC-A2FF-9F3AB5A1790F}" type="slidenum">
              <a:rPr lang="en-US"/>
              <a:pPr>
                <a:defRPr/>
              </a:pPr>
              <a:t>‹#›</a:t>
            </a:fld>
            <a:endParaRPr lang="en-US"/>
          </a:p>
        </p:txBody>
      </p:sp>
    </p:spTree>
    <p:extLst>
      <p:ext uri="{BB962C8B-B14F-4D97-AF65-F5344CB8AC3E}">
        <p14:creationId xmlns:p14="http://schemas.microsoft.com/office/powerpoint/2010/main" val="22014530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0" y="1752600"/>
            <a:ext cx="5537200" cy="43434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752600"/>
            <a:ext cx="5537200" cy="43434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p:txBody>
          <a:bodyPr/>
          <a:lstStyle>
            <a:lvl1pPr algn="ctr">
              <a:defRPr/>
            </a:lvl1pPr>
          </a:lstStyle>
          <a:p>
            <a:pPr>
              <a:defRPr/>
            </a:pPr>
            <a:fld id="{716A395A-0FCC-45B1-BA49-9FB7CF5C2F9F}" type="slidenum">
              <a:rPr lang="en-US"/>
              <a:pPr>
                <a:defRPr/>
              </a:pPr>
              <a:t>‹#›</a:t>
            </a:fld>
            <a:endParaRPr lang="en-US"/>
          </a:p>
        </p:txBody>
      </p:sp>
    </p:spTree>
    <p:extLst>
      <p:ext uri="{BB962C8B-B14F-4D97-AF65-F5344CB8AC3E}">
        <p14:creationId xmlns:p14="http://schemas.microsoft.com/office/powerpoint/2010/main" val="3474940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857DAD-32FE-496F-BBD9-4D7373AEFF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4D16F2B-BBCE-420C-AEC5-9CEF3342EBBD}"/>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xmlns="" id="{E2D61FE3-3ED4-45F7-9919-44BCD894D5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B1F93EA-5F90-4F0B-931A-4974D0E60CEA}"/>
              </a:ext>
            </a:extLst>
          </p:cNvPr>
          <p:cNvSpPr>
            <a:spLocks noGrp="1"/>
          </p:cNvSpPr>
          <p:nvPr>
            <p:ph type="sldNum" sz="quarter" idx="12"/>
          </p:nvPr>
        </p:nvSpPr>
        <p:spPr/>
        <p:txBody>
          <a:bodyPr/>
          <a:lstStyle/>
          <a:p>
            <a:fld id="{A10B509A-CBCD-4678-BECB-220D9E049D3B}" type="slidenum">
              <a:rPr lang="en-US" smtClean="0"/>
              <a:t>‹#›</a:t>
            </a:fld>
            <a:endParaRPr lang="en-US"/>
          </a:p>
        </p:txBody>
      </p:sp>
    </p:spTree>
    <p:extLst>
      <p:ext uri="{BB962C8B-B14F-4D97-AF65-F5344CB8AC3E}">
        <p14:creationId xmlns:p14="http://schemas.microsoft.com/office/powerpoint/2010/main" val="31625007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459" indent="0">
              <a:buNone/>
              <a:defRPr sz="2667" b="1"/>
            </a:lvl2pPr>
            <a:lvl3pPr marL="1218916" indent="0">
              <a:buNone/>
              <a:defRPr sz="2400" b="1"/>
            </a:lvl3pPr>
            <a:lvl4pPr marL="1828376" indent="0">
              <a:buNone/>
              <a:defRPr sz="2133" b="1"/>
            </a:lvl4pPr>
            <a:lvl5pPr marL="2437834" indent="0">
              <a:buNone/>
              <a:defRPr sz="2133" b="1"/>
            </a:lvl5pPr>
            <a:lvl6pPr marL="3047292" indent="0">
              <a:buNone/>
              <a:defRPr sz="2133" b="1"/>
            </a:lvl6pPr>
            <a:lvl7pPr marL="3656749" indent="0">
              <a:buNone/>
              <a:defRPr sz="2133" b="1"/>
            </a:lvl7pPr>
            <a:lvl8pPr marL="4266208" indent="0">
              <a:buNone/>
              <a:defRPr sz="2133" b="1"/>
            </a:lvl8pPr>
            <a:lvl9pPr marL="4875666"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459" indent="0">
              <a:buNone/>
              <a:defRPr sz="2667" b="1"/>
            </a:lvl2pPr>
            <a:lvl3pPr marL="1218916" indent="0">
              <a:buNone/>
              <a:defRPr sz="2400" b="1"/>
            </a:lvl3pPr>
            <a:lvl4pPr marL="1828376" indent="0">
              <a:buNone/>
              <a:defRPr sz="2133" b="1"/>
            </a:lvl4pPr>
            <a:lvl5pPr marL="2437834" indent="0">
              <a:buNone/>
              <a:defRPr sz="2133" b="1"/>
            </a:lvl5pPr>
            <a:lvl6pPr marL="3047292" indent="0">
              <a:buNone/>
              <a:defRPr sz="2133" b="1"/>
            </a:lvl6pPr>
            <a:lvl7pPr marL="3656749" indent="0">
              <a:buNone/>
              <a:defRPr sz="2133" b="1"/>
            </a:lvl7pPr>
            <a:lvl8pPr marL="4266208" indent="0">
              <a:buNone/>
              <a:defRPr sz="2133" b="1"/>
            </a:lvl8pPr>
            <a:lvl9pPr marL="4875666"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nvPr>
        </p:nvSpPr>
        <p:spPr/>
        <p:txBody>
          <a:bodyPr/>
          <a:lstStyle>
            <a:lvl1pPr algn="ctr">
              <a:defRPr/>
            </a:lvl1pPr>
          </a:lstStyle>
          <a:p>
            <a:pPr>
              <a:defRPr/>
            </a:pPr>
            <a:fld id="{C6C90531-3D07-4422-BEE2-050D41759089}" type="slidenum">
              <a:rPr lang="en-US"/>
              <a:pPr>
                <a:defRPr/>
              </a:pPr>
              <a:t>‹#›</a:t>
            </a:fld>
            <a:endParaRPr lang="en-US"/>
          </a:p>
        </p:txBody>
      </p:sp>
    </p:spTree>
    <p:extLst>
      <p:ext uri="{BB962C8B-B14F-4D97-AF65-F5344CB8AC3E}">
        <p14:creationId xmlns:p14="http://schemas.microsoft.com/office/powerpoint/2010/main" val="9840908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nvPr>
        </p:nvSpPr>
        <p:spPr/>
        <p:txBody>
          <a:bodyPr/>
          <a:lstStyle>
            <a:lvl1pPr algn="ctr">
              <a:defRPr/>
            </a:lvl1pPr>
          </a:lstStyle>
          <a:p>
            <a:pPr>
              <a:defRPr/>
            </a:pPr>
            <a:fld id="{30FCEBF1-A149-477C-8908-9B864617DA7A}" type="slidenum">
              <a:rPr lang="en-US"/>
              <a:pPr>
                <a:defRPr/>
              </a:pPr>
              <a:t>‹#›</a:t>
            </a:fld>
            <a:endParaRPr lang="en-US"/>
          </a:p>
        </p:txBody>
      </p:sp>
    </p:spTree>
    <p:extLst>
      <p:ext uri="{BB962C8B-B14F-4D97-AF65-F5344CB8AC3E}">
        <p14:creationId xmlns:p14="http://schemas.microsoft.com/office/powerpoint/2010/main" val="1447198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p:txBody>
          <a:bodyPr/>
          <a:lstStyle>
            <a:lvl1pPr algn="ctr">
              <a:defRPr/>
            </a:lvl1pPr>
          </a:lstStyle>
          <a:p>
            <a:pPr>
              <a:defRPr/>
            </a:pPr>
            <a:fld id="{B0B6BA9A-A4B7-43A5-A76A-AA2140F90B18}" type="slidenum">
              <a:rPr lang="en-US"/>
              <a:pPr>
                <a:defRPr/>
              </a:pPr>
              <a:t>‹#›</a:t>
            </a:fld>
            <a:endParaRPr lang="en-US"/>
          </a:p>
        </p:txBody>
      </p:sp>
    </p:spTree>
    <p:extLst>
      <p:ext uri="{BB962C8B-B14F-4D97-AF65-F5344CB8AC3E}">
        <p14:creationId xmlns:p14="http://schemas.microsoft.com/office/powerpoint/2010/main" val="17981587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6" y="273064"/>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867"/>
            </a:lvl1pPr>
            <a:lvl2pPr marL="609459" indent="0">
              <a:buNone/>
              <a:defRPr sz="1600"/>
            </a:lvl2pPr>
            <a:lvl3pPr marL="1218916" indent="0">
              <a:buNone/>
              <a:defRPr sz="1333"/>
            </a:lvl3pPr>
            <a:lvl4pPr marL="1828376" indent="0">
              <a:buNone/>
              <a:defRPr sz="1200"/>
            </a:lvl4pPr>
            <a:lvl5pPr marL="2437834" indent="0">
              <a:buNone/>
              <a:defRPr sz="1200"/>
            </a:lvl5pPr>
            <a:lvl6pPr marL="3047292" indent="0">
              <a:buNone/>
              <a:defRPr sz="1200"/>
            </a:lvl6pPr>
            <a:lvl7pPr marL="3656749" indent="0">
              <a:buNone/>
              <a:defRPr sz="1200"/>
            </a:lvl7pPr>
            <a:lvl8pPr marL="4266208" indent="0">
              <a:buNone/>
              <a:defRPr sz="1200"/>
            </a:lvl8pPr>
            <a:lvl9pPr marL="4875666" indent="0">
              <a:buNone/>
              <a:defRPr sz="1200"/>
            </a:lvl9pPr>
          </a:lstStyle>
          <a:p>
            <a:pPr lvl="0"/>
            <a:r>
              <a:rPr lang="en-US"/>
              <a:t>Click to edit Master text styles</a:t>
            </a:r>
          </a:p>
        </p:txBody>
      </p:sp>
      <p:sp>
        <p:nvSpPr>
          <p:cNvPr id="5" name="Rectangle 4"/>
          <p:cNvSpPr>
            <a:spLocks noGrp="1" noChangeArrowheads="1"/>
          </p:cNvSpPr>
          <p:nvPr>
            <p:ph type="sldNum" sz="quarter" idx="10"/>
          </p:nvPr>
        </p:nvSpPr>
        <p:spPr/>
        <p:txBody>
          <a:bodyPr/>
          <a:lstStyle>
            <a:lvl1pPr algn="ctr">
              <a:defRPr/>
            </a:lvl1pPr>
          </a:lstStyle>
          <a:p>
            <a:pPr>
              <a:defRPr/>
            </a:pPr>
            <a:fld id="{D80B9753-4F24-423C-8280-51B41B80C181}" type="slidenum">
              <a:rPr lang="en-US"/>
              <a:pPr>
                <a:defRPr/>
              </a:pPr>
              <a:t>‹#›</a:t>
            </a:fld>
            <a:endParaRPr lang="en-US"/>
          </a:p>
        </p:txBody>
      </p:sp>
    </p:spTree>
    <p:extLst>
      <p:ext uri="{BB962C8B-B14F-4D97-AF65-F5344CB8AC3E}">
        <p14:creationId xmlns:p14="http://schemas.microsoft.com/office/powerpoint/2010/main" val="35551475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459" indent="0">
              <a:buNone/>
              <a:defRPr sz="3733"/>
            </a:lvl2pPr>
            <a:lvl3pPr marL="1218916" indent="0">
              <a:buNone/>
              <a:defRPr sz="3200"/>
            </a:lvl3pPr>
            <a:lvl4pPr marL="1828376" indent="0">
              <a:buNone/>
              <a:defRPr sz="2667"/>
            </a:lvl4pPr>
            <a:lvl5pPr marL="2437834" indent="0">
              <a:buNone/>
              <a:defRPr sz="2667"/>
            </a:lvl5pPr>
            <a:lvl6pPr marL="3047292" indent="0">
              <a:buNone/>
              <a:defRPr sz="2667"/>
            </a:lvl6pPr>
            <a:lvl7pPr marL="3656749" indent="0">
              <a:buNone/>
              <a:defRPr sz="2667"/>
            </a:lvl7pPr>
            <a:lvl8pPr marL="4266208" indent="0">
              <a:buNone/>
              <a:defRPr sz="2667"/>
            </a:lvl8pPr>
            <a:lvl9pPr marL="4875666" indent="0">
              <a:buNone/>
              <a:defRPr sz="2667"/>
            </a:lvl9pPr>
          </a:lstStyle>
          <a:p>
            <a:pPr lvl="0"/>
            <a:r>
              <a:rPr lang="en-US" noProof="0"/>
              <a:t>Click icon to add picture</a:t>
            </a:r>
          </a:p>
        </p:txBody>
      </p:sp>
      <p:sp>
        <p:nvSpPr>
          <p:cNvPr id="4" name="Text Placeholder 3"/>
          <p:cNvSpPr>
            <a:spLocks noGrp="1"/>
          </p:cNvSpPr>
          <p:nvPr>
            <p:ph type="body" sz="half" idx="2"/>
          </p:nvPr>
        </p:nvSpPr>
        <p:spPr>
          <a:xfrm>
            <a:off x="2389717" y="5367349"/>
            <a:ext cx="7315200" cy="804863"/>
          </a:xfrm>
        </p:spPr>
        <p:txBody>
          <a:bodyPr/>
          <a:lstStyle>
            <a:lvl1pPr marL="0" indent="0">
              <a:buNone/>
              <a:defRPr sz="1867"/>
            </a:lvl1pPr>
            <a:lvl2pPr marL="609459" indent="0">
              <a:buNone/>
              <a:defRPr sz="1600"/>
            </a:lvl2pPr>
            <a:lvl3pPr marL="1218916" indent="0">
              <a:buNone/>
              <a:defRPr sz="1333"/>
            </a:lvl3pPr>
            <a:lvl4pPr marL="1828376" indent="0">
              <a:buNone/>
              <a:defRPr sz="1200"/>
            </a:lvl4pPr>
            <a:lvl5pPr marL="2437834" indent="0">
              <a:buNone/>
              <a:defRPr sz="1200"/>
            </a:lvl5pPr>
            <a:lvl6pPr marL="3047292" indent="0">
              <a:buNone/>
              <a:defRPr sz="1200"/>
            </a:lvl6pPr>
            <a:lvl7pPr marL="3656749" indent="0">
              <a:buNone/>
              <a:defRPr sz="1200"/>
            </a:lvl7pPr>
            <a:lvl8pPr marL="4266208" indent="0">
              <a:buNone/>
              <a:defRPr sz="1200"/>
            </a:lvl8pPr>
            <a:lvl9pPr marL="4875666" indent="0">
              <a:buNone/>
              <a:defRPr sz="1200"/>
            </a:lvl9pPr>
          </a:lstStyle>
          <a:p>
            <a:pPr lvl="0"/>
            <a:r>
              <a:rPr lang="en-US"/>
              <a:t>Click to edit Master text styles</a:t>
            </a:r>
          </a:p>
        </p:txBody>
      </p:sp>
      <p:sp>
        <p:nvSpPr>
          <p:cNvPr id="5" name="Rectangle 4"/>
          <p:cNvSpPr>
            <a:spLocks noGrp="1" noChangeArrowheads="1"/>
          </p:cNvSpPr>
          <p:nvPr>
            <p:ph type="sldNum" sz="quarter" idx="10"/>
          </p:nvPr>
        </p:nvSpPr>
        <p:spPr/>
        <p:txBody>
          <a:bodyPr/>
          <a:lstStyle>
            <a:lvl1pPr algn="ctr">
              <a:defRPr/>
            </a:lvl1pPr>
          </a:lstStyle>
          <a:p>
            <a:pPr>
              <a:defRPr/>
            </a:pPr>
            <a:fld id="{092D51CC-4E09-420C-A2ED-FE8696D8521D}" type="slidenum">
              <a:rPr lang="en-US"/>
              <a:pPr>
                <a:defRPr/>
              </a:pPr>
              <a:t>‹#›</a:t>
            </a:fld>
            <a:endParaRPr lang="en-US"/>
          </a:p>
        </p:txBody>
      </p:sp>
    </p:spTree>
    <p:extLst>
      <p:ext uri="{BB962C8B-B14F-4D97-AF65-F5344CB8AC3E}">
        <p14:creationId xmlns:p14="http://schemas.microsoft.com/office/powerpoint/2010/main" val="17190043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p:txBody>
          <a:bodyPr/>
          <a:lstStyle>
            <a:lvl1pPr algn="ctr">
              <a:defRPr/>
            </a:lvl1pPr>
          </a:lstStyle>
          <a:p>
            <a:pPr>
              <a:defRPr/>
            </a:pPr>
            <a:fld id="{070886C2-F64A-405E-A0A3-7C8810D743D0}" type="slidenum">
              <a:rPr lang="en-US"/>
              <a:pPr>
                <a:defRPr/>
              </a:pPr>
              <a:t>‹#›</a:t>
            </a:fld>
            <a:endParaRPr lang="en-US"/>
          </a:p>
        </p:txBody>
      </p:sp>
    </p:spTree>
    <p:extLst>
      <p:ext uri="{BB962C8B-B14F-4D97-AF65-F5344CB8AC3E}">
        <p14:creationId xmlns:p14="http://schemas.microsoft.com/office/powerpoint/2010/main" val="11986247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0" y="228600"/>
            <a:ext cx="28194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1" y="228600"/>
            <a:ext cx="82550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p:txBody>
          <a:bodyPr/>
          <a:lstStyle>
            <a:lvl1pPr algn="ctr">
              <a:defRPr/>
            </a:lvl1pPr>
          </a:lstStyle>
          <a:p>
            <a:pPr>
              <a:defRPr/>
            </a:pPr>
            <a:fld id="{455E3ED0-8096-425A-B644-180E925F1E07}" type="slidenum">
              <a:rPr lang="en-US"/>
              <a:pPr>
                <a:defRPr/>
              </a:pPr>
              <a:t>‹#›</a:t>
            </a:fld>
            <a:endParaRPr lang="en-US"/>
          </a:p>
        </p:txBody>
      </p:sp>
    </p:spTree>
    <p:extLst>
      <p:ext uri="{BB962C8B-B14F-4D97-AF65-F5344CB8AC3E}">
        <p14:creationId xmlns:p14="http://schemas.microsoft.com/office/powerpoint/2010/main" val="19313532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Pictur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MGHfC_H_RGB.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8007" y="990608"/>
            <a:ext cx="10680699" cy="283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3" y="4800693"/>
            <a:ext cx="10363200" cy="631825"/>
          </a:xfrm>
        </p:spPr>
        <p:txBody>
          <a:bodyPr/>
          <a:lstStyle>
            <a:lvl1pPr algn="ctr">
              <a:defRPr sz="3467">
                <a:solidFill>
                  <a:srgbClr val="237496"/>
                </a:solidFill>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914403" y="5410200"/>
            <a:ext cx="10363200" cy="304800"/>
          </a:xfrm>
        </p:spPr>
        <p:txBody>
          <a:bodyPr/>
          <a:lstStyle>
            <a:lvl1pPr marL="0" indent="0" algn="ctr">
              <a:buNone/>
              <a:defRPr sz="1600">
                <a:solidFill>
                  <a:srgbClr val="237496"/>
                </a:solidFill>
                <a:latin typeface="Arial" pitchFamily="34" charset="0"/>
                <a:cs typeface="Arial" pitchFamily="34" charset="0"/>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dirty="0"/>
              <a:t>Click to edit Master subtitle style</a:t>
            </a:r>
          </a:p>
        </p:txBody>
      </p:sp>
    </p:spTree>
    <p:extLst>
      <p:ext uri="{BB962C8B-B14F-4D97-AF65-F5344CB8AC3E}">
        <p14:creationId xmlns:p14="http://schemas.microsoft.com/office/powerpoint/2010/main" val="8841749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61BCAC4C-AD2E-4E2F-8D5C-582A1CCC5EFD}" type="slidenum">
              <a:rPr lang="en-US"/>
              <a:pPr>
                <a:defRPr/>
              </a:pPr>
              <a:t>‹#›</a:t>
            </a:fld>
            <a:endParaRPr lang="en-US">
              <a:solidFill>
                <a:srgbClr val="000000"/>
              </a:solidFill>
            </a:endParaRPr>
          </a:p>
        </p:txBody>
      </p:sp>
    </p:spTree>
    <p:extLst>
      <p:ext uri="{BB962C8B-B14F-4D97-AF65-F5344CB8AC3E}">
        <p14:creationId xmlns:p14="http://schemas.microsoft.com/office/powerpoint/2010/main" val="22921369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5"/>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5" y="2906717"/>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218ACA4B-C921-4826-AD00-3A6E872DF665}" type="slidenum">
              <a:rPr lang="en-US"/>
              <a:pPr>
                <a:defRPr/>
              </a:pPr>
              <a:t>‹#›</a:t>
            </a:fld>
            <a:endParaRPr lang="en-US">
              <a:solidFill>
                <a:srgbClr val="000000"/>
              </a:solidFill>
            </a:endParaRPr>
          </a:p>
        </p:txBody>
      </p:sp>
    </p:spTree>
    <p:extLst>
      <p:ext uri="{BB962C8B-B14F-4D97-AF65-F5344CB8AC3E}">
        <p14:creationId xmlns:p14="http://schemas.microsoft.com/office/powerpoint/2010/main" val="1424830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48DA15C-9A77-4533-BD34-B3C284D4917E}"/>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xmlns="" id="{BA77E08A-F34B-4CA4-A5B5-F11801344E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50C539A-0550-47CC-8C8F-F1B768299F34}"/>
              </a:ext>
            </a:extLst>
          </p:cNvPr>
          <p:cNvSpPr>
            <a:spLocks noGrp="1"/>
          </p:cNvSpPr>
          <p:nvPr>
            <p:ph type="sldNum" sz="quarter" idx="12"/>
          </p:nvPr>
        </p:nvSpPr>
        <p:spPr/>
        <p:txBody>
          <a:bodyPr/>
          <a:lstStyle/>
          <a:p>
            <a:fld id="{A10B509A-CBCD-4678-BECB-220D9E049D3B}" type="slidenum">
              <a:rPr lang="en-US" smtClean="0"/>
              <a:t>‹#›</a:t>
            </a:fld>
            <a:endParaRPr lang="en-US"/>
          </a:p>
        </p:txBody>
      </p:sp>
    </p:spTree>
    <p:extLst>
      <p:ext uri="{BB962C8B-B14F-4D97-AF65-F5344CB8AC3E}">
        <p14:creationId xmlns:p14="http://schemas.microsoft.com/office/powerpoint/2010/main" val="10652790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5" y="1752600"/>
            <a:ext cx="5181601" cy="41910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33" y="1752600"/>
            <a:ext cx="5181601" cy="41910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pPr>
              <a:defRPr/>
            </a:pPr>
            <a:fld id="{8FA363D5-B655-40A0-B5CE-C0CEC270D7B8}" type="slidenum">
              <a:rPr lang="en-US"/>
              <a:pPr>
                <a:defRPr/>
              </a:pPr>
              <a:t>‹#›</a:t>
            </a:fld>
            <a:endParaRPr lang="en-US">
              <a:solidFill>
                <a:srgbClr val="000000"/>
              </a:solidFill>
            </a:endParaRPr>
          </a:p>
        </p:txBody>
      </p:sp>
    </p:spTree>
    <p:extLst>
      <p:ext uri="{BB962C8B-B14F-4D97-AF65-F5344CB8AC3E}">
        <p14:creationId xmlns:p14="http://schemas.microsoft.com/office/powerpoint/2010/main" val="3845132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22A9A29A-A57F-40C8-82E6-37A40C6EC7BE}" type="slidenum">
              <a:rPr lang="en-US"/>
              <a:pPr>
                <a:defRPr/>
              </a:pPr>
              <a:t>‹#›</a:t>
            </a:fld>
            <a:endParaRPr lang="en-US">
              <a:solidFill>
                <a:srgbClr val="000000"/>
              </a:solidFill>
            </a:endParaRPr>
          </a:p>
        </p:txBody>
      </p:sp>
    </p:spTree>
    <p:extLst>
      <p:ext uri="{BB962C8B-B14F-4D97-AF65-F5344CB8AC3E}">
        <p14:creationId xmlns:p14="http://schemas.microsoft.com/office/powerpoint/2010/main" val="27832395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444130B1-9FFB-48B0-AEB8-AF45F17CA511}" type="slidenum">
              <a:rPr lang="en-US"/>
              <a:pPr>
                <a:defRPr/>
              </a:pPr>
              <a:t>‹#›</a:t>
            </a:fld>
            <a:endParaRPr lang="en-US">
              <a:solidFill>
                <a:srgbClr val="000000"/>
              </a:solidFill>
            </a:endParaRPr>
          </a:p>
        </p:txBody>
      </p:sp>
    </p:spTree>
    <p:extLst>
      <p:ext uri="{BB962C8B-B14F-4D97-AF65-F5344CB8AC3E}">
        <p14:creationId xmlns:p14="http://schemas.microsoft.com/office/powerpoint/2010/main" val="7789629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3"/>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42" y="273064"/>
            <a:ext cx="6815665"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1"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B9C83393-AD82-42D8-B9D1-6E13A0FD44DE}" type="slidenum">
              <a:rPr lang="en-US"/>
              <a:pPr>
                <a:defRPr/>
              </a:pPr>
              <a:t>‹#›</a:t>
            </a:fld>
            <a:endParaRPr lang="en-US">
              <a:solidFill>
                <a:srgbClr val="000000"/>
              </a:solidFill>
            </a:endParaRPr>
          </a:p>
        </p:txBody>
      </p:sp>
    </p:spTree>
    <p:extLst>
      <p:ext uri="{BB962C8B-B14F-4D97-AF65-F5344CB8AC3E}">
        <p14:creationId xmlns:p14="http://schemas.microsoft.com/office/powerpoint/2010/main" val="31905244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5"/>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430"/>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91D389F9-195B-47DD-93BF-C99B4FD9360B}" type="slidenum">
              <a:rPr lang="en-US"/>
              <a:pPr>
                <a:defRPr/>
              </a:pPr>
              <a:t>‹#›</a:t>
            </a:fld>
            <a:endParaRPr lang="en-US">
              <a:solidFill>
                <a:srgbClr val="000000"/>
              </a:solidFill>
            </a:endParaRPr>
          </a:p>
        </p:txBody>
      </p:sp>
    </p:spTree>
    <p:extLst>
      <p:ext uri="{BB962C8B-B14F-4D97-AF65-F5344CB8AC3E}">
        <p14:creationId xmlns:p14="http://schemas.microsoft.com/office/powerpoint/2010/main" val="1248338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1213CBBC-B837-4F15-A415-D32DAD6A9F62}" type="slidenum">
              <a:rPr lang="en-US"/>
              <a:pPr>
                <a:defRPr/>
              </a:pPr>
              <a:t>‹#›</a:t>
            </a:fld>
            <a:endParaRPr lang="en-US">
              <a:solidFill>
                <a:srgbClr val="000000"/>
              </a:solidFill>
            </a:endParaRPr>
          </a:p>
        </p:txBody>
      </p:sp>
    </p:spTree>
    <p:extLst>
      <p:ext uri="{BB962C8B-B14F-4D97-AF65-F5344CB8AC3E}">
        <p14:creationId xmlns:p14="http://schemas.microsoft.com/office/powerpoint/2010/main" val="35002779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1" y="838200"/>
            <a:ext cx="264160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838200"/>
            <a:ext cx="772160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6CAF4478-9B0F-4026-AED9-195743DB7A46}" type="slidenum">
              <a:rPr lang="en-US"/>
              <a:pPr>
                <a:defRPr/>
              </a:pPr>
              <a:t>‹#›</a:t>
            </a:fld>
            <a:endParaRPr lang="en-US">
              <a:solidFill>
                <a:srgbClr val="000000"/>
              </a:solidFill>
            </a:endParaRPr>
          </a:p>
        </p:txBody>
      </p:sp>
    </p:spTree>
    <p:extLst>
      <p:ext uri="{BB962C8B-B14F-4D97-AF65-F5344CB8AC3E}">
        <p14:creationId xmlns:p14="http://schemas.microsoft.com/office/powerpoint/2010/main" val="23768335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8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fld id="{FA7794F2-68C2-4894-A723-B03A8E13B20A}" type="slidenum">
              <a:rPr lang="en-US"/>
              <a:pPr>
                <a:defRPr/>
              </a:pPr>
              <a:t>‹#›</a:t>
            </a:fld>
            <a:endParaRPr lang="en-US"/>
          </a:p>
        </p:txBody>
      </p:sp>
    </p:spTree>
    <p:extLst>
      <p:ext uri="{BB962C8B-B14F-4D97-AF65-F5344CB8AC3E}">
        <p14:creationId xmlns:p14="http://schemas.microsoft.com/office/powerpoint/2010/main" val="2885510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fld id="{7A493274-097D-4C1C-B5D9-81AA5A242494}" type="slidenum">
              <a:rPr lang="en-US"/>
              <a:pPr>
                <a:defRPr/>
              </a:pPr>
              <a:t>‹#›</a:t>
            </a:fld>
            <a:endParaRPr lang="en-US"/>
          </a:p>
        </p:txBody>
      </p:sp>
    </p:spTree>
    <p:extLst>
      <p:ext uri="{BB962C8B-B14F-4D97-AF65-F5344CB8AC3E}">
        <p14:creationId xmlns:p14="http://schemas.microsoft.com/office/powerpoint/2010/main" val="31726499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fld id="{E98AF0DB-AE78-4BEB-A99D-905621F33859}" type="slidenum">
              <a:rPr lang="en-US"/>
              <a:pPr>
                <a:defRPr/>
              </a:pPr>
              <a:t>‹#›</a:t>
            </a:fld>
            <a:endParaRPr lang="en-US"/>
          </a:p>
        </p:txBody>
      </p:sp>
    </p:spTree>
    <p:extLst>
      <p:ext uri="{BB962C8B-B14F-4D97-AF65-F5344CB8AC3E}">
        <p14:creationId xmlns:p14="http://schemas.microsoft.com/office/powerpoint/2010/main" val="4281257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0912CA-E484-4887-B73B-6ACBD1ABD8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2048EC7-F815-4ED2-B768-0CA72467C8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D23B2A8-C9F6-4A16-AF44-C69F3AA026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9AEFB870-5E24-4207-8C37-549BF54D796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xmlns="" id="{92C267E2-866A-4511-8587-0840394171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FCBD9DB-DC14-4FF5-B082-00874EF04B97}"/>
              </a:ext>
            </a:extLst>
          </p:cNvPr>
          <p:cNvSpPr>
            <a:spLocks noGrp="1"/>
          </p:cNvSpPr>
          <p:nvPr>
            <p:ph type="sldNum" sz="quarter" idx="12"/>
          </p:nvPr>
        </p:nvSpPr>
        <p:spPr/>
        <p:txBody>
          <a:bodyPr/>
          <a:lstStyle/>
          <a:p>
            <a:fld id="{A10B509A-CBCD-4678-BECB-220D9E049D3B}" type="slidenum">
              <a:rPr lang="en-US" smtClean="0"/>
              <a:t>‹#›</a:t>
            </a:fld>
            <a:endParaRPr lang="en-US"/>
          </a:p>
        </p:txBody>
      </p:sp>
    </p:spTree>
    <p:extLst>
      <p:ext uri="{BB962C8B-B14F-4D97-AF65-F5344CB8AC3E}">
        <p14:creationId xmlns:p14="http://schemas.microsoft.com/office/powerpoint/2010/main" val="7727312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fld id="{CC6F8A38-E390-4397-AC4F-4C9149B2EA28}" type="slidenum">
              <a:rPr lang="en-US"/>
              <a:pPr>
                <a:defRPr/>
              </a:pPr>
              <a:t>‹#›</a:t>
            </a:fld>
            <a:endParaRPr lang="en-US"/>
          </a:p>
        </p:txBody>
      </p:sp>
    </p:spTree>
    <p:extLst>
      <p:ext uri="{BB962C8B-B14F-4D97-AF65-F5344CB8AC3E}">
        <p14:creationId xmlns:p14="http://schemas.microsoft.com/office/powerpoint/2010/main" val="24396258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fld id="{144B94B1-01B6-4A59-86AB-916C920C6C0C}" type="slidenum">
              <a:rPr lang="en-US"/>
              <a:pPr>
                <a:defRPr/>
              </a:pPr>
              <a:t>‹#›</a:t>
            </a:fld>
            <a:endParaRPr lang="en-US"/>
          </a:p>
        </p:txBody>
      </p:sp>
    </p:spTree>
    <p:extLst>
      <p:ext uri="{BB962C8B-B14F-4D97-AF65-F5344CB8AC3E}">
        <p14:creationId xmlns:p14="http://schemas.microsoft.com/office/powerpoint/2010/main" val="37562591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fld id="{26A8C19F-1503-4C4C-A896-2ADB9E247ACA}" type="slidenum">
              <a:rPr lang="en-US"/>
              <a:pPr>
                <a:defRPr/>
              </a:pPr>
              <a:t>‹#›</a:t>
            </a:fld>
            <a:endParaRPr lang="en-US"/>
          </a:p>
        </p:txBody>
      </p:sp>
    </p:spTree>
    <p:extLst>
      <p:ext uri="{BB962C8B-B14F-4D97-AF65-F5344CB8AC3E}">
        <p14:creationId xmlns:p14="http://schemas.microsoft.com/office/powerpoint/2010/main" val="9043526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fld id="{4624E60C-8A21-4D6D-AF7C-F0AAA5571F0E}" type="slidenum">
              <a:rPr lang="en-US"/>
              <a:pPr>
                <a:defRPr/>
              </a:pPr>
              <a:t>‹#›</a:t>
            </a:fld>
            <a:endParaRPr lang="en-US"/>
          </a:p>
        </p:txBody>
      </p:sp>
    </p:spTree>
    <p:extLst>
      <p:ext uri="{BB962C8B-B14F-4D97-AF65-F5344CB8AC3E}">
        <p14:creationId xmlns:p14="http://schemas.microsoft.com/office/powerpoint/2010/main" val="2235274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64"/>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fld id="{FE572C23-B167-4980-91AD-8E3F0F92DB90}" type="slidenum">
              <a:rPr lang="en-US"/>
              <a:pPr>
                <a:defRPr/>
              </a:pPr>
              <a:t>‹#›</a:t>
            </a:fld>
            <a:endParaRPr lang="en-US"/>
          </a:p>
        </p:txBody>
      </p:sp>
    </p:spTree>
    <p:extLst>
      <p:ext uri="{BB962C8B-B14F-4D97-AF65-F5344CB8AC3E}">
        <p14:creationId xmlns:p14="http://schemas.microsoft.com/office/powerpoint/2010/main" val="10748513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401"/>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fld id="{E171298F-0BC7-40D5-8857-1FABCDE86F85}" type="slidenum">
              <a:rPr lang="en-US"/>
              <a:pPr>
                <a:defRPr/>
              </a:pPr>
              <a:t>‹#›</a:t>
            </a:fld>
            <a:endParaRPr lang="en-US"/>
          </a:p>
        </p:txBody>
      </p:sp>
    </p:spTree>
    <p:extLst>
      <p:ext uri="{BB962C8B-B14F-4D97-AF65-F5344CB8AC3E}">
        <p14:creationId xmlns:p14="http://schemas.microsoft.com/office/powerpoint/2010/main" val="37425007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fld id="{F27066FB-A3BB-48D1-AF4E-6D5FAEE59579}" type="slidenum">
              <a:rPr lang="en-US"/>
              <a:pPr>
                <a:defRPr/>
              </a:pPr>
              <a:t>‹#›</a:t>
            </a:fld>
            <a:endParaRPr lang="en-US"/>
          </a:p>
        </p:txBody>
      </p:sp>
    </p:spTree>
    <p:extLst>
      <p:ext uri="{BB962C8B-B14F-4D97-AF65-F5344CB8AC3E}">
        <p14:creationId xmlns:p14="http://schemas.microsoft.com/office/powerpoint/2010/main" val="20811847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charset="0"/>
                <a:ea typeface="MS PGothic" pitchFamily="34" charset="-128"/>
              </a:defRPr>
            </a:lvl1pPr>
          </a:lstStyle>
          <a:p>
            <a:pPr>
              <a:defRPr/>
            </a:pPr>
            <a:fld id="{F6C1FF0F-B6AF-48E9-8A1C-B919085F0E56}" type="slidenum">
              <a:rPr lang="en-US"/>
              <a:pPr>
                <a:defRPr/>
              </a:pPr>
              <a:t>‹#›</a:t>
            </a:fld>
            <a:endParaRPr lang="en-US"/>
          </a:p>
        </p:txBody>
      </p:sp>
    </p:spTree>
    <p:extLst>
      <p:ext uri="{BB962C8B-B14F-4D97-AF65-F5344CB8AC3E}">
        <p14:creationId xmlns:p14="http://schemas.microsoft.com/office/powerpoint/2010/main" val="5194561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Picture 5" descr="MGHfC_H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87884" y="152401"/>
            <a:ext cx="2946400" cy="78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6400" y="0"/>
            <a:ext cx="8229600" cy="1066800"/>
          </a:xfrm>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06400" y="1295400"/>
            <a:ext cx="11277600" cy="5029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p:cNvSpPr>
            <a:spLocks noGrp="1"/>
          </p:cNvSpPr>
          <p:nvPr>
            <p:ph type="sldNum" sz="quarter" idx="10"/>
          </p:nvPr>
        </p:nvSpPr>
        <p:spPr>
          <a:xfrm>
            <a:off x="406400" y="6629400"/>
            <a:ext cx="2540000" cy="228600"/>
          </a:xfrm>
        </p:spPr>
        <p:txBody>
          <a:bodyPr/>
          <a:lstStyle>
            <a:lvl1pPr>
              <a:defRPr/>
            </a:lvl1pPr>
          </a:lstStyle>
          <a:p>
            <a:pPr>
              <a:defRPr/>
            </a:pPr>
            <a:fld id="{108E91AD-357E-42C9-9CC4-0DD0D4FB0714}" type="slidenum">
              <a:rPr lang="en-US"/>
              <a:pPr>
                <a:defRPr/>
              </a:pPr>
              <a:t>‹#›</a:t>
            </a:fld>
            <a:endParaRPr lang="en-US"/>
          </a:p>
        </p:txBody>
      </p:sp>
    </p:spTree>
    <p:extLst>
      <p:ext uri="{BB962C8B-B14F-4D97-AF65-F5344CB8AC3E}">
        <p14:creationId xmlns:p14="http://schemas.microsoft.com/office/powerpoint/2010/main" val="22170246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0" y="1752600"/>
            <a:ext cx="5537200" cy="43434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752600"/>
            <a:ext cx="5537200" cy="43434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p:txBody>
          <a:bodyPr/>
          <a:lstStyle>
            <a:lvl1pPr algn="ctr">
              <a:defRPr/>
            </a:lvl1pPr>
          </a:lstStyle>
          <a:p>
            <a:pPr>
              <a:defRPr/>
            </a:pPr>
            <a:fld id="{A831D313-EBA5-4383-A8B8-8D5E51D624C5}" type="slidenum">
              <a:rPr lang="en-US"/>
              <a:pPr>
                <a:defRPr/>
              </a:pPr>
              <a:t>‹#›</a:t>
            </a:fld>
            <a:endParaRPr lang="en-US"/>
          </a:p>
        </p:txBody>
      </p:sp>
    </p:spTree>
    <p:extLst>
      <p:ext uri="{BB962C8B-B14F-4D97-AF65-F5344CB8AC3E}">
        <p14:creationId xmlns:p14="http://schemas.microsoft.com/office/powerpoint/2010/main" val="2447082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6DBFC2-574E-4630-B1DB-BDE4B841F4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36040E9-FABD-4258-A809-013F614910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4E2E8B3-1E87-465F-BDD4-290218EE10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AEE87ED-94D3-425A-A3E8-112959E4918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xmlns="" id="{C47792B8-F552-499E-87C1-5A57261248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0EE612B-EB24-433F-AC95-8F3C236B26D5}"/>
              </a:ext>
            </a:extLst>
          </p:cNvPr>
          <p:cNvSpPr>
            <a:spLocks noGrp="1"/>
          </p:cNvSpPr>
          <p:nvPr>
            <p:ph type="sldNum" sz="quarter" idx="12"/>
          </p:nvPr>
        </p:nvSpPr>
        <p:spPr/>
        <p:txBody>
          <a:bodyPr/>
          <a:lstStyle/>
          <a:p>
            <a:fld id="{A10B509A-CBCD-4678-BECB-220D9E049D3B}" type="slidenum">
              <a:rPr lang="en-US" smtClean="0"/>
              <a:t>‹#›</a:t>
            </a:fld>
            <a:endParaRPr lang="en-US"/>
          </a:p>
        </p:txBody>
      </p:sp>
    </p:spTree>
    <p:extLst>
      <p:ext uri="{BB962C8B-B14F-4D97-AF65-F5344CB8AC3E}">
        <p14:creationId xmlns:p14="http://schemas.microsoft.com/office/powerpoint/2010/main" val="42739961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Line 7"/>
          <p:cNvSpPr>
            <a:spLocks noChangeShapeType="1"/>
          </p:cNvSpPr>
          <p:nvPr userDrawn="1"/>
        </p:nvSpPr>
        <p:spPr bwMode="auto">
          <a:xfrm>
            <a:off x="711200" y="2286000"/>
            <a:ext cx="10871200" cy="0"/>
          </a:xfrm>
          <a:prstGeom prst="line">
            <a:avLst/>
          </a:prstGeom>
          <a:noFill/>
          <a:ln w="76200" cmpd="tri">
            <a:solidFill>
              <a:schemeClr val="tx2"/>
            </a:solidFill>
            <a:round/>
            <a:headEnd/>
            <a:tailEnd/>
          </a:ln>
          <a:extLst>
            <a:ext uri="{909E8E84-426E-40DD-AFC4-6F175D3DCCD1}">
              <a14:hiddenFill xmlns:a14="http://schemas.microsoft.com/office/drawing/2010/main">
                <a:noFill/>
              </a14:hiddenFill>
            </a:ext>
          </a:extLst>
        </p:spPr>
        <p:txBody>
          <a:bodyPr wrap="none" anchor="ctr"/>
          <a:lstStyle/>
          <a:p>
            <a:pPr algn="ctr" defTabSz="1219170" eaLnBrk="0" fontAlgn="base" hangingPunct="0">
              <a:spcBef>
                <a:spcPct val="0"/>
              </a:spcBef>
              <a:spcAft>
                <a:spcPct val="0"/>
              </a:spcAft>
            </a:pPr>
            <a:endParaRPr lang="en-US" sz="3200">
              <a:solidFill>
                <a:srgbClr val="000000"/>
              </a:solidFill>
              <a:latin typeface="Times" charset="0"/>
            </a:endParaRPr>
          </a:p>
        </p:txBody>
      </p:sp>
      <p:sp>
        <p:nvSpPr>
          <p:cNvPr id="218114" name="Rectangle 2"/>
          <p:cNvSpPr>
            <a:spLocks noGrp="1" noChangeArrowheads="1"/>
          </p:cNvSpPr>
          <p:nvPr>
            <p:ph type="ctrTitle"/>
          </p:nvPr>
        </p:nvSpPr>
        <p:spPr>
          <a:xfrm>
            <a:off x="914400" y="2130478"/>
            <a:ext cx="10363200" cy="1470025"/>
          </a:xfrm>
        </p:spPr>
        <p:txBody>
          <a:bodyPr/>
          <a:lstStyle>
            <a:lvl1pPr>
              <a:defRPr/>
            </a:lvl1pPr>
          </a:lstStyle>
          <a:p>
            <a:r>
              <a:rPr lang="en-US"/>
              <a:t>Click to edit Master title style</a:t>
            </a:r>
          </a:p>
        </p:txBody>
      </p:sp>
      <p:sp>
        <p:nvSpPr>
          <p:cNvPr id="21811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5" name="Date Placeholder 4"/>
          <p:cNvSpPr>
            <a:spLocks noGrp="1" noChangeArrowheads="1"/>
          </p:cNvSpPr>
          <p:nvPr>
            <p:ph type="dt" sz="half" idx="10"/>
          </p:nvPr>
        </p:nvSpPr>
        <p:spPr>
          <a:xfrm>
            <a:off x="609600" y="6245225"/>
            <a:ext cx="2844800" cy="476251"/>
          </a:xfrm>
          <a:prstGeom prst="rect">
            <a:avLst/>
          </a:prstGeom>
        </p:spPr>
        <p:txBody>
          <a:bodyPr/>
          <a:lstStyle>
            <a:lvl1pPr>
              <a:defRPr>
                <a:latin typeface="Times" pitchFamily="-84" charset="0"/>
                <a:ea typeface="MS PGothic" pitchFamily="34" charset="-128"/>
                <a:cs typeface="+mn-cs"/>
              </a:defRPr>
            </a:lvl1pPr>
          </a:lstStyle>
          <a:p>
            <a:pPr algn="ctr" defTabSz="1219170" eaLnBrk="0" fontAlgn="base" hangingPunct="0">
              <a:spcBef>
                <a:spcPct val="0"/>
              </a:spcBef>
              <a:spcAft>
                <a:spcPct val="0"/>
              </a:spcAft>
              <a:defRPr/>
            </a:pPr>
            <a:endParaRPr lang="en-US" sz="3200">
              <a:solidFill>
                <a:srgbClr val="000000"/>
              </a:solidFill>
            </a:endParaRPr>
          </a:p>
        </p:txBody>
      </p:sp>
      <p:sp>
        <p:nvSpPr>
          <p:cNvPr id="6" name="Footer Placeholder 5"/>
          <p:cNvSpPr>
            <a:spLocks noGrp="1" noChangeArrowheads="1"/>
          </p:cNvSpPr>
          <p:nvPr>
            <p:ph type="ftr" sz="quarter" idx="11"/>
          </p:nvPr>
        </p:nvSpPr>
        <p:spPr>
          <a:xfrm>
            <a:off x="4165600" y="6245225"/>
            <a:ext cx="3860800" cy="476251"/>
          </a:xfrm>
          <a:prstGeom prst="rect">
            <a:avLst/>
          </a:prstGeom>
        </p:spPr>
        <p:txBody>
          <a:bodyPr/>
          <a:lstStyle>
            <a:lvl1pPr>
              <a:defRPr>
                <a:latin typeface="Times" pitchFamily="-84" charset="0"/>
                <a:ea typeface="MS PGothic" pitchFamily="34" charset="-128"/>
                <a:cs typeface="+mn-cs"/>
              </a:defRPr>
            </a:lvl1pPr>
          </a:lstStyle>
          <a:p>
            <a:pPr algn="ctr" defTabSz="1219170" eaLnBrk="0" fontAlgn="base" hangingPunct="0">
              <a:spcBef>
                <a:spcPct val="0"/>
              </a:spcBef>
              <a:spcAft>
                <a:spcPct val="0"/>
              </a:spcAft>
              <a:defRPr/>
            </a:pPr>
            <a:endParaRPr lang="en-US" sz="320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45C7C17F-9587-4202-8643-3A2C1D4DF1B3}" type="slidenum">
              <a:rPr lang="en-US"/>
              <a:pPr>
                <a:defRPr/>
              </a:pPr>
              <a:t>‹#›</a:t>
            </a:fld>
            <a:endParaRPr lang="en-US"/>
          </a:p>
        </p:txBody>
      </p:sp>
    </p:spTree>
    <p:extLst>
      <p:ext uri="{BB962C8B-B14F-4D97-AF65-F5344CB8AC3E}">
        <p14:creationId xmlns:p14="http://schemas.microsoft.com/office/powerpoint/2010/main" val="1481247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39B5D054-D761-41C7-9579-84E22E1032A3}"/>
              </a:ext>
            </a:extLst>
          </p:cNvPr>
          <p:cNvSpPr>
            <a:spLocks noChangeArrowheads="1"/>
          </p:cNvSpPr>
          <p:nvPr/>
        </p:nvSpPr>
        <p:spPr bwMode="auto">
          <a:xfrm>
            <a:off x="0" y="0"/>
            <a:ext cx="12192000" cy="5334000"/>
          </a:xfrm>
          <a:prstGeom prst="rect">
            <a:avLst/>
          </a:prstGeom>
          <a:solidFill>
            <a:srgbClr val="007CA4"/>
          </a:solidFill>
          <a:ln>
            <a:noFill/>
          </a:ln>
        </p:spPr>
        <p:txBody>
          <a:bodyPr lIns="91420" tIns="45711" rIns="91420" bIns="45711"/>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l">
              <a:defRPr/>
            </a:pPr>
            <a:endParaRPr lang="en-US" altLang="en-US" sz="2400">
              <a:solidFill>
                <a:srgbClr val="000000"/>
              </a:solidFill>
              <a:latin typeface="Lucida Grande"/>
            </a:endParaRPr>
          </a:p>
        </p:txBody>
      </p:sp>
      <p:pic>
        <p:nvPicPr>
          <p:cNvPr id="5" name="Picture 6" descr="MGHfC_H_RGB.png">
            <a:extLst>
              <a:ext uri="{FF2B5EF4-FFF2-40B4-BE49-F238E27FC236}">
                <a16:creationId xmlns:a16="http://schemas.microsoft.com/office/drawing/2014/main" xmlns="" id="{598854CB-551B-4DD8-BC43-AF7111E47BA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13600" y="5486401"/>
            <a:ext cx="4775200" cy="1265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harvard">
            <a:extLst>
              <a:ext uri="{FF2B5EF4-FFF2-40B4-BE49-F238E27FC236}">
                <a16:creationId xmlns:a16="http://schemas.microsoft.com/office/drawing/2014/main" xmlns="" id="{85C64BC3-D728-44E4-B726-BB44F8A51F8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3200" y="5334001"/>
            <a:ext cx="1566333"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p:cNvSpPr>
            <a:spLocks noGrp="1" noChangeArrowheads="1"/>
          </p:cNvSpPr>
          <p:nvPr>
            <p:ph type="ctrTitle"/>
          </p:nvPr>
        </p:nvSpPr>
        <p:spPr>
          <a:xfrm>
            <a:off x="609600" y="1371603"/>
            <a:ext cx="10668000" cy="2057400"/>
          </a:xfrm>
        </p:spPr>
        <p:txBody>
          <a:bodyPr/>
          <a:lstStyle>
            <a:lvl1pPr>
              <a:defRPr sz="5400">
                <a:solidFill>
                  <a:schemeClr val="tx2"/>
                </a:solidFill>
                <a:latin typeface="Arial" pitchFamily="34" charset="0"/>
                <a:cs typeface="Arial" pitchFamily="34" charset="0"/>
              </a:defRPr>
            </a:lvl1pPr>
          </a:lstStyle>
          <a:p>
            <a:r>
              <a:rPr lang="en-US" dirty="0"/>
              <a:t>Click to edit Master title style</a:t>
            </a:r>
          </a:p>
        </p:txBody>
      </p:sp>
      <p:sp>
        <p:nvSpPr>
          <p:cNvPr id="61444" name="Rectangle 4"/>
          <p:cNvSpPr>
            <a:spLocks noGrp="1" noChangeArrowheads="1"/>
          </p:cNvSpPr>
          <p:nvPr>
            <p:ph type="subTitle" sz="quarter" idx="1"/>
          </p:nvPr>
        </p:nvSpPr>
        <p:spPr>
          <a:xfrm>
            <a:off x="609600" y="4038600"/>
            <a:ext cx="10668000" cy="1143000"/>
          </a:xfrm>
        </p:spPr>
        <p:txBody>
          <a:bodyPr/>
          <a:lstStyle>
            <a:lvl1pPr marL="0" indent="0">
              <a:buFont typeface="Times" charset="0"/>
              <a:buNone/>
              <a:defRPr b="1" i="1">
                <a:solidFill>
                  <a:schemeClr val="tx2"/>
                </a:solidFill>
                <a:latin typeface="Arial" pitchFamily="34" charset="0"/>
                <a:cs typeface="Arial" pitchFamily="34" charset="0"/>
              </a:defRPr>
            </a:lvl1pPr>
          </a:lstStyle>
          <a:p>
            <a:r>
              <a:rPr lang="en-US"/>
              <a:t>Click to edit Master subtitle style</a:t>
            </a:r>
            <a:endParaRPr lang="en-US" dirty="0"/>
          </a:p>
        </p:txBody>
      </p:sp>
    </p:spTree>
    <p:extLst>
      <p:ext uri="{BB962C8B-B14F-4D97-AF65-F5344CB8AC3E}">
        <p14:creationId xmlns:p14="http://schemas.microsoft.com/office/powerpoint/2010/main" val="34039865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0"/>
            <a:ext cx="8229600" cy="1066800"/>
          </a:xfrm>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06400" y="1295400"/>
            <a:ext cx="11277600" cy="5029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a:extLst>
              <a:ext uri="{FF2B5EF4-FFF2-40B4-BE49-F238E27FC236}">
                <a16:creationId xmlns:a16="http://schemas.microsoft.com/office/drawing/2014/main" xmlns="" id="{F4E8511E-A8DC-4711-984B-D2655CAA4FA4}"/>
              </a:ext>
            </a:extLst>
          </p:cNvPr>
          <p:cNvSpPr>
            <a:spLocks noGrp="1"/>
          </p:cNvSpPr>
          <p:nvPr>
            <p:ph type="sldNum" sz="quarter" idx="10"/>
          </p:nvPr>
        </p:nvSpPr>
        <p:spPr>
          <a:xfrm>
            <a:off x="406400" y="6629400"/>
            <a:ext cx="2540000" cy="228600"/>
          </a:xfrm>
        </p:spPr>
        <p:txBody>
          <a:bodyPr/>
          <a:lstStyle>
            <a:lvl1pPr>
              <a:defRPr/>
            </a:lvl1pPr>
          </a:lstStyle>
          <a:p>
            <a:fld id="{C98C7264-799F-452C-94F5-29A86F20C35C}" type="slidenum">
              <a:rPr lang="en-US" altLang="en-US"/>
              <a:pPr/>
              <a:t>‹#›</a:t>
            </a:fld>
            <a:endParaRPr lang="en-US" altLang="en-US"/>
          </a:p>
        </p:txBody>
      </p:sp>
    </p:spTree>
    <p:extLst>
      <p:ext uri="{BB962C8B-B14F-4D97-AF65-F5344CB8AC3E}">
        <p14:creationId xmlns:p14="http://schemas.microsoft.com/office/powerpoint/2010/main" val="238504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7"/>
            <a:ext cx="10363200" cy="1500187"/>
          </a:xfrm>
        </p:spPr>
        <p:txBody>
          <a:bodyPr anchor="b"/>
          <a:lstStyle>
            <a:lvl1pPr marL="0" indent="0">
              <a:buNone/>
              <a:defRPr sz="2000"/>
            </a:lvl1pPr>
            <a:lvl2pPr marL="457095" indent="0">
              <a:buNone/>
              <a:defRPr sz="1800"/>
            </a:lvl2pPr>
            <a:lvl3pPr marL="914188" indent="0">
              <a:buNone/>
              <a:defRPr sz="1600"/>
            </a:lvl3pPr>
            <a:lvl4pPr marL="1371282" indent="0">
              <a:buNone/>
              <a:defRPr sz="1400"/>
            </a:lvl4pPr>
            <a:lvl5pPr marL="1828376" indent="0">
              <a:buNone/>
              <a:defRPr sz="1400"/>
            </a:lvl5pPr>
            <a:lvl6pPr marL="2285470" indent="0">
              <a:buNone/>
              <a:defRPr sz="1400"/>
            </a:lvl6pPr>
            <a:lvl7pPr marL="2742562" indent="0">
              <a:buNone/>
              <a:defRPr sz="1400"/>
            </a:lvl7pPr>
            <a:lvl8pPr marL="3199656" indent="0">
              <a:buNone/>
              <a:defRPr sz="1400"/>
            </a:lvl8pPr>
            <a:lvl9pPr marL="365675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xmlns="" id="{0D33603E-306B-4AD0-8C31-23C3F06FAE1C}"/>
              </a:ext>
            </a:extLst>
          </p:cNvPr>
          <p:cNvSpPr>
            <a:spLocks noGrp="1" noChangeArrowheads="1"/>
          </p:cNvSpPr>
          <p:nvPr>
            <p:ph type="sldNum" sz="quarter" idx="10"/>
          </p:nvPr>
        </p:nvSpPr>
        <p:spPr/>
        <p:txBody>
          <a:bodyPr/>
          <a:lstStyle>
            <a:lvl1pPr algn="ctr">
              <a:defRPr/>
            </a:lvl1pPr>
          </a:lstStyle>
          <a:p>
            <a:fld id="{BCD91DE2-49D4-432D-9D6F-DDDBC21735EA}" type="slidenum">
              <a:rPr lang="en-US" altLang="en-US"/>
              <a:pPr/>
              <a:t>‹#›</a:t>
            </a:fld>
            <a:endParaRPr lang="en-US" altLang="en-US"/>
          </a:p>
        </p:txBody>
      </p:sp>
    </p:spTree>
    <p:extLst>
      <p:ext uri="{BB962C8B-B14F-4D97-AF65-F5344CB8AC3E}">
        <p14:creationId xmlns:p14="http://schemas.microsoft.com/office/powerpoint/2010/main" val="1512677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0" y="1752600"/>
            <a:ext cx="553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752600"/>
            <a:ext cx="55372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xmlns="" id="{EE4E66AC-6C8F-4E14-86EC-A382567C7B59}"/>
              </a:ext>
            </a:extLst>
          </p:cNvPr>
          <p:cNvSpPr>
            <a:spLocks noGrp="1" noChangeArrowheads="1"/>
          </p:cNvSpPr>
          <p:nvPr>
            <p:ph type="sldNum" sz="quarter" idx="10"/>
          </p:nvPr>
        </p:nvSpPr>
        <p:spPr/>
        <p:txBody>
          <a:bodyPr/>
          <a:lstStyle>
            <a:lvl1pPr algn="ctr">
              <a:defRPr/>
            </a:lvl1pPr>
          </a:lstStyle>
          <a:p>
            <a:fld id="{F4F42A51-F1D1-4A91-A12C-8714B2DC2B4E}" type="slidenum">
              <a:rPr lang="en-US" altLang="en-US"/>
              <a:pPr/>
              <a:t>‹#›</a:t>
            </a:fld>
            <a:endParaRPr lang="en-US" altLang="en-US"/>
          </a:p>
        </p:txBody>
      </p:sp>
    </p:spTree>
    <p:extLst>
      <p:ext uri="{BB962C8B-B14F-4D97-AF65-F5344CB8AC3E}">
        <p14:creationId xmlns:p14="http://schemas.microsoft.com/office/powerpoint/2010/main" val="39351655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095" indent="0">
              <a:buNone/>
              <a:defRPr sz="2000" b="1"/>
            </a:lvl2pPr>
            <a:lvl3pPr marL="914188" indent="0">
              <a:buNone/>
              <a:defRPr sz="1800" b="1"/>
            </a:lvl3pPr>
            <a:lvl4pPr marL="1371282" indent="0">
              <a:buNone/>
              <a:defRPr sz="1600" b="1"/>
            </a:lvl4pPr>
            <a:lvl5pPr marL="1828376" indent="0">
              <a:buNone/>
              <a:defRPr sz="1600" b="1"/>
            </a:lvl5pPr>
            <a:lvl6pPr marL="2285470" indent="0">
              <a:buNone/>
              <a:defRPr sz="1600" b="1"/>
            </a:lvl6pPr>
            <a:lvl7pPr marL="2742562" indent="0">
              <a:buNone/>
              <a:defRPr sz="1600" b="1"/>
            </a:lvl7pPr>
            <a:lvl8pPr marL="3199656" indent="0">
              <a:buNone/>
              <a:defRPr sz="1600" b="1"/>
            </a:lvl8pPr>
            <a:lvl9pPr marL="365675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095" indent="0">
              <a:buNone/>
              <a:defRPr sz="2000" b="1"/>
            </a:lvl2pPr>
            <a:lvl3pPr marL="914188" indent="0">
              <a:buNone/>
              <a:defRPr sz="1800" b="1"/>
            </a:lvl3pPr>
            <a:lvl4pPr marL="1371282" indent="0">
              <a:buNone/>
              <a:defRPr sz="1600" b="1"/>
            </a:lvl4pPr>
            <a:lvl5pPr marL="1828376" indent="0">
              <a:buNone/>
              <a:defRPr sz="1600" b="1"/>
            </a:lvl5pPr>
            <a:lvl6pPr marL="2285470" indent="0">
              <a:buNone/>
              <a:defRPr sz="1600" b="1"/>
            </a:lvl6pPr>
            <a:lvl7pPr marL="2742562" indent="0">
              <a:buNone/>
              <a:defRPr sz="1600" b="1"/>
            </a:lvl7pPr>
            <a:lvl8pPr marL="3199656" indent="0">
              <a:buNone/>
              <a:defRPr sz="1600" b="1"/>
            </a:lvl8pPr>
            <a:lvl9pPr marL="365675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91CCB16D-AAEC-4810-BAAE-AA389CCA85B5}"/>
              </a:ext>
            </a:extLst>
          </p:cNvPr>
          <p:cNvSpPr>
            <a:spLocks noGrp="1" noChangeArrowheads="1"/>
          </p:cNvSpPr>
          <p:nvPr>
            <p:ph type="sldNum" sz="quarter" idx="10"/>
          </p:nvPr>
        </p:nvSpPr>
        <p:spPr/>
        <p:txBody>
          <a:bodyPr/>
          <a:lstStyle>
            <a:lvl1pPr algn="ctr">
              <a:defRPr/>
            </a:lvl1pPr>
          </a:lstStyle>
          <a:p>
            <a:fld id="{511E6E22-9757-46B7-841E-51FD575EDFB2}" type="slidenum">
              <a:rPr lang="en-US" altLang="en-US"/>
              <a:pPr/>
              <a:t>‹#›</a:t>
            </a:fld>
            <a:endParaRPr lang="en-US" altLang="en-US"/>
          </a:p>
        </p:txBody>
      </p:sp>
    </p:spTree>
    <p:extLst>
      <p:ext uri="{BB962C8B-B14F-4D97-AF65-F5344CB8AC3E}">
        <p14:creationId xmlns:p14="http://schemas.microsoft.com/office/powerpoint/2010/main" val="15348821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2591BC08-6252-4AA5-BE49-14288E3672B1}"/>
              </a:ext>
            </a:extLst>
          </p:cNvPr>
          <p:cNvSpPr>
            <a:spLocks noGrp="1" noChangeArrowheads="1"/>
          </p:cNvSpPr>
          <p:nvPr>
            <p:ph type="sldNum" sz="quarter" idx="10"/>
          </p:nvPr>
        </p:nvSpPr>
        <p:spPr/>
        <p:txBody>
          <a:bodyPr/>
          <a:lstStyle>
            <a:lvl1pPr algn="ctr">
              <a:defRPr/>
            </a:lvl1pPr>
          </a:lstStyle>
          <a:p>
            <a:fld id="{00929DC6-821C-47C2-8213-8036EF1731C8}" type="slidenum">
              <a:rPr lang="en-US" altLang="en-US"/>
              <a:pPr/>
              <a:t>‹#›</a:t>
            </a:fld>
            <a:endParaRPr lang="en-US" altLang="en-US"/>
          </a:p>
        </p:txBody>
      </p:sp>
    </p:spTree>
    <p:extLst>
      <p:ext uri="{BB962C8B-B14F-4D97-AF65-F5344CB8AC3E}">
        <p14:creationId xmlns:p14="http://schemas.microsoft.com/office/powerpoint/2010/main" val="42903071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B6802620-1850-40C8-9163-44D54532A7CA}"/>
              </a:ext>
            </a:extLst>
          </p:cNvPr>
          <p:cNvSpPr>
            <a:spLocks noGrp="1" noChangeArrowheads="1"/>
          </p:cNvSpPr>
          <p:nvPr>
            <p:ph type="sldNum" sz="quarter" idx="10"/>
          </p:nvPr>
        </p:nvSpPr>
        <p:spPr/>
        <p:txBody>
          <a:bodyPr/>
          <a:lstStyle>
            <a:lvl1pPr algn="ctr">
              <a:defRPr/>
            </a:lvl1pPr>
          </a:lstStyle>
          <a:p>
            <a:fld id="{3F78FE11-951B-40DB-8B7A-318990CFE845}" type="slidenum">
              <a:rPr lang="en-US" altLang="en-US"/>
              <a:pPr/>
              <a:t>‹#›</a:t>
            </a:fld>
            <a:endParaRPr lang="en-US" altLang="en-US"/>
          </a:p>
        </p:txBody>
      </p:sp>
    </p:spTree>
    <p:extLst>
      <p:ext uri="{BB962C8B-B14F-4D97-AF65-F5344CB8AC3E}">
        <p14:creationId xmlns:p14="http://schemas.microsoft.com/office/powerpoint/2010/main" val="12837497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7"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095" indent="0">
              <a:buNone/>
              <a:defRPr sz="1200"/>
            </a:lvl2pPr>
            <a:lvl3pPr marL="914188" indent="0">
              <a:buNone/>
              <a:defRPr sz="1000"/>
            </a:lvl3pPr>
            <a:lvl4pPr marL="1371282" indent="0">
              <a:buNone/>
              <a:defRPr sz="900"/>
            </a:lvl4pPr>
            <a:lvl5pPr marL="1828376" indent="0">
              <a:buNone/>
              <a:defRPr sz="900"/>
            </a:lvl5pPr>
            <a:lvl6pPr marL="2285470" indent="0">
              <a:buNone/>
              <a:defRPr sz="900"/>
            </a:lvl6pPr>
            <a:lvl7pPr marL="2742562" indent="0">
              <a:buNone/>
              <a:defRPr sz="900"/>
            </a:lvl7pPr>
            <a:lvl8pPr marL="3199656" indent="0">
              <a:buNone/>
              <a:defRPr sz="900"/>
            </a:lvl8pPr>
            <a:lvl9pPr marL="3656750" indent="0">
              <a:buNone/>
              <a:defRPr sz="900"/>
            </a:lvl9pPr>
          </a:lstStyle>
          <a:p>
            <a:pPr lvl="0"/>
            <a:r>
              <a:rPr lang="en-US"/>
              <a:t>Click to edit Master text styles</a:t>
            </a:r>
          </a:p>
        </p:txBody>
      </p:sp>
      <p:sp>
        <p:nvSpPr>
          <p:cNvPr id="5" name="Slide Number Placeholder 4">
            <a:extLst>
              <a:ext uri="{FF2B5EF4-FFF2-40B4-BE49-F238E27FC236}">
                <a16:creationId xmlns:a16="http://schemas.microsoft.com/office/drawing/2014/main" xmlns="" id="{A373756D-9542-40B3-9880-270A3D767DCC}"/>
              </a:ext>
            </a:extLst>
          </p:cNvPr>
          <p:cNvSpPr>
            <a:spLocks noGrp="1" noChangeArrowheads="1"/>
          </p:cNvSpPr>
          <p:nvPr>
            <p:ph type="sldNum" sz="quarter" idx="10"/>
          </p:nvPr>
        </p:nvSpPr>
        <p:spPr/>
        <p:txBody>
          <a:bodyPr/>
          <a:lstStyle>
            <a:lvl1pPr algn="ctr">
              <a:defRPr/>
            </a:lvl1pPr>
          </a:lstStyle>
          <a:p>
            <a:fld id="{05770A01-BA08-4FB9-9339-B36C9C21F4F2}" type="slidenum">
              <a:rPr lang="en-US" altLang="en-US"/>
              <a:pPr/>
              <a:t>‹#›</a:t>
            </a:fld>
            <a:endParaRPr lang="en-US" altLang="en-US"/>
          </a:p>
        </p:txBody>
      </p:sp>
    </p:spTree>
    <p:extLst>
      <p:ext uri="{BB962C8B-B14F-4D97-AF65-F5344CB8AC3E}">
        <p14:creationId xmlns:p14="http://schemas.microsoft.com/office/powerpoint/2010/main" val="17419930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095" indent="0">
              <a:buNone/>
              <a:defRPr sz="2800"/>
            </a:lvl2pPr>
            <a:lvl3pPr marL="914188" indent="0">
              <a:buNone/>
              <a:defRPr sz="2400"/>
            </a:lvl3pPr>
            <a:lvl4pPr marL="1371282" indent="0">
              <a:buNone/>
              <a:defRPr sz="2000"/>
            </a:lvl4pPr>
            <a:lvl5pPr marL="1828376" indent="0">
              <a:buNone/>
              <a:defRPr sz="2000"/>
            </a:lvl5pPr>
            <a:lvl6pPr marL="2285470" indent="0">
              <a:buNone/>
              <a:defRPr sz="2000"/>
            </a:lvl6pPr>
            <a:lvl7pPr marL="2742562" indent="0">
              <a:buNone/>
              <a:defRPr sz="2000"/>
            </a:lvl7pPr>
            <a:lvl8pPr marL="3199656" indent="0">
              <a:buNone/>
              <a:defRPr sz="2000"/>
            </a:lvl8pPr>
            <a:lvl9pPr marL="365675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095" indent="0">
              <a:buNone/>
              <a:defRPr sz="1200"/>
            </a:lvl2pPr>
            <a:lvl3pPr marL="914188" indent="0">
              <a:buNone/>
              <a:defRPr sz="1000"/>
            </a:lvl3pPr>
            <a:lvl4pPr marL="1371282" indent="0">
              <a:buNone/>
              <a:defRPr sz="900"/>
            </a:lvl4pPr>
            <a:lvl5pPr marL="1828376" indent="0">
              <a:buNone/>
              <a:defRPr sz="900"/>
            </a:lvl5pPr>
            <a:lvl6pPr marL="2285470" indent="0">
              <a:buNone/>
              <a:defRPr sz="900"/>
            </a:lvl6pPr>
            <a:lvl7pPr marL="2742562" indent="0">
              <a:buNone/>
              <a:defRPr sz="900"/>
            </a:lvl7pPr>
            <a:lvl8pPr marL="3199656" indent="0">
              <a:buNone/>
              <a:defRPr sz="900"/>
            </a:lvl8pPr>
            <a:lvl9pPr marL="3656750" indent="0">
              <a:buNone/>
              <a:defRPr sz="900"/>
            </a:lvl9pPr>
          </a:lstStyle>
          <a:p>
            <a:pPr lvl="0"/>
            <a:r>
              <a:rPr lang="en-US"/>
              <a:t>Click to edit Master text styles</a:t>
            </a:r>
          </a:p>
        </p:txBody>
      </p:sp>
      <p:sp>
        <p:nvSpPr>
          <p:cNvPr id="5" name="Slide Number Placeholder 4">
            <a:extLst>
              <a:ext uri="{FF2B5EF4-FFF2-40B4-BE49-F238E27FC236}">
                <a16:creationId xmlns:a16="http://schemas.microsoft.com/office/drawing/2014/main" xmlns="" id="{D985B754-948C-42CC-9098-FFFD04BC6B20}"/>
              </a:ext>
            </a:extLst>
          </p:cNvPr>
          <p:cNvSpPr>
            <a:spLocks noGrp="1" noChangeArrowheads="1"/>
          </p:cNvSpPr>
          <p:nvPr>
            <p:ph type="sldNum" sz="quarter" idx="10"/>
          </p:nvPr>
        </p:nvSpPr>
        <p:spPr/>
        <p:txBody>
          <a:bodyPr/>
          <a:lstStyle>
            <a:lvl1pPr algn="ctr">
              <a:defRPr/>
            </a:lvl1pPr>
          </a:lstStyle>
          <a:p>
            <a:fld id="{45641A24-93AB-48DF-BA88-482791BAA320}" type="slidenum">
              <a:rPr lang="en-US" altLang="en-US"/>
              <a:pPr/>
              <a:t>‹#›</a:t>
            </a:fld>
            <a:endParaRPr lang="en-US" altLang="en-US"/>
          </a:p>
        </p:txBody>
      </p:sp>
    </p:spTree>
    <p:extLst>
      <p:ext uri="{BB962C8B-B14F-4D97-AF65-F5344CB8AC3E}">
        <p14:creationId xmlns:p14="http://schemas.microsoft.com/office/powerpoint/2010/main" val="30354903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1.xml"/><Relationship Id="rId12" Type="http://schemas.openxmlformats.org/officeDocument/2006/relationships/slideLayout" Target="../slideLayouts/slideLayout102.xml"/><Relationship Id="rId13" Type="http://schemas.openxmlformats.org/officeDocument/2006/relationships/theme" Target="../theme/theme10.xml"/><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9" Type="http://schemas.openxmlformats.org/officeDocument/2006/relationships/slideLayout" Target="../slideLayouts/slideLayout99.xml"/><Relationship Id="rId10" Type="http://schemas.openxmlformats.org/officeDocument/2006/relationships/slideLayout" Target="../slideLayouts/slideLayout10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theme" Target="../theme/theme7.xml"/><Relationship Id="rId12" Type="http://schemas.openxmlformats.org/officeDocument/2006/relationships/image" Target="../media/image6.jpeg"/><Relationship Id="rId13" Type="http://schemas.openxmlformats.org/officeDocument/2006/relationships/image" Target="../media/image7.pn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7.xml"/><Relationship Id="rId12" Type="http://schemas.openxmlformats.org/officeDocument/2006/relationships/theme" Target="../theme/theme8.xml"/><Relationship Id="rId1" Type="http://schemas.openxmlformats.org/officeDocument/2006/relationships/slideLayout" Target="../slideLayouts/slideLayout77.xml"/><Relationship Id="rId2" Type="http://schemas.openxmlformats.org/officeDocument/2006/relationships/slideLayout" Target="../slideLayouts/slideLayout78.xml"/><Relationship Id="rId3" Type="http://schemas.openxmlformats.org/officeDocument/2006/relationships/slideLayout" Target="../slideLayouts/slideLayout79.xml"/><Relationship Id="rId4" Type="http://schemas.openxmlformats.org/officeDocument/2006/relationships/slideLayout" Target="../slideLayouts/slideLayout80.xml"/><Relationship Id="rId5" Type="http://schemas.openxmlformats.org/officeDocument/2006/relationships/slideLayout" Target="../slideLayouts/slideLayout81.xml"/><Relationship Id="rId6" Type="http://schemas.openxmlformats.org/officeDocument/2006/relationships/slideLayout" Target="../slideLayouts/slideLayout82.xml"/><Relationship Id="rId7" Type="http://schemas.openxmlformats.org/officeDocument/2006/relationships/slideLayout" Target="../slideLayouts/slideLayout83.xml"/><Relationship Id="rId8" Type="http://schemas.openxmlformats.org/officeDocument/2006/relationships/slideLayout" Target="../slideLayouts/slideLayout84.xml"/><Relationship Id="rId9" Type="http://schemas.openxmlformats.org/officeDocument/2006/relationships/slideLayout" Target="../slideLayouts/slideLayout85.xml"/><Relationship Id="rId10"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0.xml"/><Relationship Id="rId4" Type="http://schemas.openxmlformats.org/officeDocument/2006/relationships/theme" Target="../theme/theme9.xml"/><Relationship Id="rId1" Type="http://schemas.openxmlformats.org/officeDocument/2006/relationships/slideLayout" Target="../slideLayouts/slideLayout88.xml"/><Relationship Id="rId2"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8FC01D2-C1E9-4FA6-A84C-2DECF29358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3EBF0F6-118F-4CBD-BE74-C187C43125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D6E3398-C707-40EA-9D90-7658D5127D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xmlns="" id="{BAEABC0F-FC72-4175-AD32-DDD6E20E32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6208433-148D-4C41-A885-54595E5723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0B509A-CBCD-4678-BECB-220D9E049D3B}" type="slidenum">
              <a:rPr lang="en-US" smtClean="0"/>
              <a:t>‹#›</a:t>
            </a:fld>
            <a:endParaRPr lang="en-US"/>
          </a:p>
        </p:txBody>
      </p:sp>
    </p:spTree>
    <p:extLst>
      <p:ext uri="{BB962C8B-B14F-4D97-AF65-F5344CB8AC3E}">
        <p14:creationId xmlns:p14="http://schemas.microsoft.com/office/powerpoint/2010/main" val="1865944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xmlns="" id="{62634B66-B07D-42E2-A40A-7EC26D96CBB3}"/>
              </a:ext>
            </a:extLst>
          </p:cNvPr>
          <p:cNvSpPr>
            <a:spLocks noGrp="1" noChangeArrowheads="1"/>
          </p:cNvSpPr>
          <p:nvPr>
            <p:ph type="title"/>
          </p:nvPr>
        </p:nvSpPr>
        <p:spPr bwMode="auto">
          <a:xfrm>
            <a:off x="406400" y="0"/>
            <a:ext cx="11277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ctr" anchorCtr="0" compatLnSpc="1">
            <a:prstTxWarp prst="textNoShape">
              <a:avLst/>
            </a:prstTxWarp>
          </a:bodyPr>
          <a:lstStyle/>
          <a:p>
            <a:pPr lvl="0"/>
            <a:r>
              <a:rPr lang="en-US" altLang="en-US"/>
              <a:t>Click to edit Master title style</a:t>
            </a:r>
          </a:p>
        </p:txBody>
      </p:sp>
      <p:sp>
        <p:nvSpPr>
          <p:cNvPr id="9219" name="Rectangle 3">
            <a:extLst>
              <a:ext uri="{FF2B5EF4-FFF2-40B4-BE49-F238E27FC236}">
                <a16:creationId xmlns:a16="http://schemas.microsoft.com/office/drawing/2014/main" xmlns="" id="{E79AE45C-79C1-426C-B9F8-D62A959037D0}"/>
              </a:ext>
            </a:extLst>
          </p:cNvPr>
          <p:cNvSpPr>
            <a:spLocks noGrp="1" noChangeArrowheads="1"/>
          </p:cNvSpPr>
          <p:nvPr>
            <p:ph type="body" idx="1"/>
          </p:nvPr>
        </p:nvSpPr>
        <p:spPr bwMode="auto">
          <a:xfrm>
            <a:off x="406400" y="1295400"/>
            <a:ext cx="11277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0420" name="Rectangle 4">
            <a:extLst>
              <a:ext uri="{FF2B5EF4-FFF2-40B4-BE49-F238E27FC236}">
                <a16:creationId xmlns:a16="http://schemas.microsoft.com/office/drawing/2014/main" xmlns="" id="{02F62F14-E9B9-45B9-940E-6E0A7068C1E2}"/>
              </a:ext>
            </a:extLst>
          </p:cNvPr>
          <p:cNvSpPr>
            <a:spLocks noGrp="1" noChangeArrowheads="1"/>
          </p:cNvSpPr>
          <p:nvPr>
            <p:ph type="sldNum" sz="quarter" idx="4"/>
          </p:nvPr>
        </p:nvSpPr>
        <p:spPr bwMode="auto">
          <a:xfrm>
            <a:off x="0" y="6629400"/>
            <a:ext cx="2540000" cy="22860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lvl1pPr algn="l">
              <a:defRPr sz="900">
                <a:solidFill>
                  <a:srgbClr val="000000"/>
                </a:solidFill>
                <a:latin typeface="Univers 47 CondensedLight" charset="0"/>
              </a:defRPr>
            </a:lvl1pPr>
          </a:lstStyle>
          <a:p>
            <a:fld id="{25586237-D636-4DF9-91DC-EC52E1242468}" type="slidenum">
              <a:rPr lang="en-US" altLang="en-US"/>
              <a:pPr/>
              <a:t>‹#›</a:t>
            </a:fld>
            <a:endParaRPr lang="en-US" altLang="en-US"/>
          </a:p>
        </p:txBody>
      </p:sp>
      <p:cxnSp>
        <p:nvCxnSpPr>
          <p:cNvPr id="9221" name="Straight Connector 6">
            <a:extLst>
              <a:ext uri="{FF2B5EF4-FFF2-40B4-BE49-F238E27FC236}">
                <a16:creationId xmlns:a16="http://schemas.microsoft.com/office/drawing/2014/main" xmlns="" id="{F7151B10-4023-496B-BA6F-E1697250594F}"/>
              </a:ext>
            </a:extLst>
          </p:cNvPr>
          <p:cNvCxnSpPr>
            <a:cxnSpLocks noChangeShapeType="1"/>
          </p:cNvCxnSpPr>
          <p:nvPr/>
        </p:nvCxnSpPr>
        <p:spPr bwMode="auto">
          <a:xfrm>
            <a:off x="406400" y="1066801"/>
            <a:ext cx="11277600" cy="1588"/>
          </a:xfrm>
          <a:prstGeom prst="line">
            <a:avLst/>
          </a:prstGeom>
          <a:noFill/>
          <a:ln w="9525">
            <a:solidFill>
              <a:srgbClr val="007CA4"/>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358631144"/>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hf sldNum="0" hdr="0" ftr="0" dt="0"/>
  <p:txStyles>
    <p:titleStyle>
      <a:lvl1pPr algn="l" rtl="0" eaLnBrk="0" fontAlgn="base" hangingPunct="0">
        <a:spcBef>
          <a:spcPct val="0"/>
        </a:spcBef>
        <a:spcAft>
          <a:spcPct val="0"/>
        </a:spcAft>
        <a:defRPr sz="2800">
          <a:solidFill>
            <a:srgbClr val="007CA4"/>
          </a:solidFill>
          <a:latin typeface="Arial" pitchFamily="34" charset="0"/>
          <a:ea typeface="MS PGothic" pitchFamily="34" charset="-128"/>
          <a:cs typeface="Arial" pitchFamily="34" charset="0"/>
        </a:defRPr>
      </a:lvl1pPr>
      <a:lvl2pPr algn="l" rtl="0" eaLnBrk="0" fontAlgn="base" hangingPunct="0">
        <a:spcBef>
          <a:spcPct val="0"/>
        </a:spcBef>
        <a:spcAft>
          <a:spcPct val="0"/>
        </a:spcAft>
        <a:defRPr sz="2800">
          <a:solidFill>
            <a:srgbClr val="007CA4"/>
          </a:solidFill>
          <a:latin typeface="Arial" charset="0"/>
          <a:ea typeface="MS PGothic" pitchFamily="34" charset="-128"/>
          <a:cs typeface="Arial" charset="0"/>
        </a:defRPr>
      </a:lvl2pPr>
      <a:lvl3pPr algn="l" rtl="0" eaLnBrk="0" fontAlgn="base" hangingPunct="0">
        <a:spcBef>
          <a:spcPct val="0"/>
        </a:spcBef>
        <a:spcAft>
          <a:spcPct val="0"/>
        </a:spcAft>
        <a:defRPr sz="2800">
          <a:solidFill>
            <a:srgbClr val="007CA4"/>
          </a:solidFill>
          <a:latin typeface="Arial" charset="0"/>
          <a:ea typeface="MS PGothic" pitchFamily="34" charset="-128"/>
          <a:cs typeface="Arial" charset="0"/>
        </a:defRPr>
      </a:lvl3pPr>
      <a:lvl4pPr algn="l" rtl="0" eaLnBrk="0" fontAlgn="base" hangingPunct="0">
        <a:spcBef>
          <a:spcPct val="0"/>
        </a:spcBef>
        <a:spcAft>
          <a:spcPct val="0"/>
        </a:spcAft>
        <a:defRPr sz="2800">
          <a:solidFill>
            <a:srgbClr val="007CA4"/>
          </a:solidFill>
          <a:latin typeface="Arial" charset="0"/>
          <a:ea typeface="MS PGothic" pitchFamily="34" charset="-128"/>
          <a:cs typeface="Arial" charset="0"/>
        </a:defRPr>
      </a:lvl4pPr>
      <a:lvl5pPr algn="l" rtl="0" eaLnBrk="0" fontAlgn="base" hangingPunct="0">
        <a:spcBef>
          <a:spcPct val="0"/>
        </a:spcBef>
        <a:spcAft>
          <a:spcPct val="0"/>
        </a:spcAft>
        <a:defRPr sz="2800">
          <a:solidFill>
            <a:srgbClr val="007CA4"/>
          </a:solidFill>
          <a:latin typeface="Arial" charset="0"/>
          <a:ea typeface="MS PGothic" pitchFamily="34" charset="-128"/>
          <a:cs typeface="Arial" charset="0"/>
        </a:defRPr>
      </a:lvl5pPr>
      <a:lvl6pPr marL="457095" algn="l" rtl="0" eaLnBrk="1" fontAlgn="base" hangingPunct="1">
        <a:spcBef>
          <a:spcPct val="0"/>
        </a:spcBef>
        <a:spcAft>
          <a:spcPct val="0"/>
        </a:spcAft>
        <a:defRPr sz="3600">
          <a:solidFill>
            <a:schemeClr val="tx2"/>
          </a:solidFill>
          <a:latin typeface="Palatino" charset="0"/>
          <a:ea typeface="ＭＳ Ｐゴシック" charset="-128"/>
        </a:defRPr>
      </a:lvl6pPr>
      <a:lvl7pPr marL="914188" algn="l" rtl="0" eaLnBrk="1" fontAlgn="base" hangingPunct="1">
        <a:spcBef>
          <a:spcPct val="0"/>
        </a:spcBef>
        <a:spcAft>
          <a:spcPct val="0"/>
        </a:spcAft>
        <a:defRPr sz="3600">
          <a:solidFill>
            <a:schemeClr val="tx2"/>
          </a:solidFill>
          <a:latin typeface="Palatino" charset="0"/>
          <a:ea typeface="ＭＳ Ｐゴシック" charset="-128"/>
        </a:defRPr>
      </a:lvl7pPr>
      <a:lvl8pPr marL="1371282" algn="l" rtl="0" eaLnBrk="1" fontAlgn="base" hangingPunct="1">
        <a:spcBef>
          <a:spcPct val="0"/>
        </a:spcBef>
        <a:spcAft>
          <a:spcPct val="0"/>
        </a:spcAft>
        <a:defRPr sz="3600">
          <a:solidFill>
            <a:schemeClr val="tx2"/>
          </a:solidFill>
          <a:latin typeface="Palatino" charset="0"/>
          <a:ea typeface="ＭＳ Ｐゴシック" charset="-128"/>
        </a:defRPr>
      </a:lvl8pPr>
      <a:lvl9pPr marL="1828376" algn="l" rtl="0" eaLnBrk="1" fontAlgn="base" hangingPunct="1">
        <a:spcBef>
          <a:spcPct val="0"/>
        </a:spcBef>
        <a:spcAft>
          <a:spcPct val="0"/>
        </a:spcAft>
        <a:defRPr sz="3600">
          <a:solidFill>
            <a:schemeClr val="tx2"/>
          </a:solidFill>
          <a:latin typeface="Palatino" charset="0"/>
          <a:ea typeface="ＭＳ Ｐゴシック" charset="-128"/>
        </a:defRPr>
      </a:lvl9pPr>
    </p:titleStyle>
    <p:bodyStyle>
      <a:lvl1pPr marL="341305" indent="-341305" algn="l" rtl="0" eaLnBrk="0" fontAlgn="base" hangingPunct="0">
        <a:spcBef>
          <a:spcPct val="0"/>
        </a:spcBef>
        <a:spcAft>
          <a:spcPts val="1200"/>
        </a:spcAft>
        <a:buClr>
          <a:srgbClr val="003366"/>
        </a:buClr>
        <a:buSzPct val="85000"/>
        <a:buFont typeface="Times" panose="02020603050405020304" pitchFamily="18" charset="0"/>
        <a:buChar char="•"/>
        <a:defRPr sz="2000">
          <a:solidFill>
            <a:schemeClr val="tx1"/>
          </a:solidFill>
          <a:latin typeface="Arial" pitchFamily="34" charset="0"/>
          <a:ea typeface="MS PGothic" pitchFamily="34" charset="-128"/>
          <a:cs typeface="Arial" pitchFamily="34" charset="0"/>
        </a:defRPr>
      </a:lvl1pPr>
      <a:lvl2pPr marL="741344" indent="-284156" algn="l" rtl="0" eaLnBrk="0" fontAlgn="base" hangingPunct="0">
        <a:spcBef>
          <a:spcPct val="0"/>
        </a:spcBef>
        <a:spcAft>
          <a:spcPts val="1200"/>
        </a:spcAft>
        <a:buClr>
          <a:srgbClr val="003366"/>
        </a:buClr>
        <a:buSzPct val="85000"/>
        <a:buChar char="–"/>
        <a:defRPr sz="2000">
          <a:solidFill>
            <a:schemeClr val="tx1"/>
          </a:solidFill>
          <a:latin typeface="Arial" pitchFamily="34" charset="0"/>
          <a:ea typeface="MS PGothic" pitchFamily="34" charset="-128"/>
          <a:cs typeface="Arial" pitchFamily="34" charset="0"/>
        </a:defRPr>
      </a:lvl2pPr>
      <a:lvl3pPr marL="1141385" indent="-227008" algn="l" rtl="0" eaLnBrk="0" fontAlgn="base" hangingPunct="0">
        <a:spcBef>
          <a:spcPct val="0"/>
        </a:spcBef>
        <a:spcAft>
          <a:spcPts val="1200"/>
        </a:spcAft>
        <a:buClr>
          <a:srgbClr val="003366"/>
        </a:buClr>
        <a:buSzPct val="85000"/>
        <a:buFont typeface="Times" panose="02020603050405020304" pitchFamily="18" charset="0"/>
        <a:buChar char="•"/>
        <a:defRPr sz="2000">
          <a:solidFill>
            <a:schemeClr val="tx1"/>
          </a:solidFill>
          <a:latin typeface="Arial" pitchFamily="34" charset="0"/>
          <a:ea typeface="MS PGothic" pitchFamily="34" charset="-128"/>
          <a:cs typeface="Arial" pitchFamily="34" charset="0"/>
        </a:defRPr>
      </a:lvl3pPr>
      <a:lvl4pPr marL="1598573" indent="-227008" algn="l" rtl="0" eaLnBrk="0" fontAlgn="base" hangingPunct="0">
        <a:spcBef>
          <a:spcPct val="0"/>
        </a:spcBef>
        <a:spcAft>
          <a:spcPts val="1200"/>
        </a:spcAft>
        <a:buClr>
          <a:srgbClr val="003366"/>
        </a:buClr>
        <a:buChar char="–"/>
        <a:defRPr sz="2000">
          <a:solidFill>
            <a:schemeClr val="tx1"/>
          </a:solidFill>
          <a:latin typeface="Arial" pitchFamily="34" charset="0"/>
          <a:ea typeface="MS PGothic" pitchFamily="34" charset="-128"/>
          <a:cs typeface="Arial" pitchFamily="34" charset="0"/>
        </a:defRPr>
      </a:lvl4pPr>
      <a:lvl5pPr marL="2055762" indent="-227008" algn="l" rtl="0" eaLnBrk="0" fontAlgn="base" hangingPunct="0">
        <a:spcBef>
          <a:spcPct val="0"/>
        </a:spcBef>
        <a:spcAft>
          <a:spcPts val="1200"/>
        </a:spcAft>
        <a:buClr>
          <a:srgbClr val="003366"/>
        </a:buClr>
        <a:buChar char="»"/>
        <a:defRPr sz="2000">
          <a:solidFill>
            <a:schemeClr val="tx1"/>
          </a:solidFill>
          <a:latin typeface="Arial" pitchFamily="34" charset="0"/>
          <a:ea typeface="MS PGothic" pitchFamily="34" charset="-128"/>
          <a:cs typeface="Arial" pitchFamily="34" charset="0"/>
        </a:defRPr>
      </a:lvl5pPr>
      <a:lvl6pPr marL="2514016" indent="-228548" algn="l" rtl="0" eaLnBrk="1" fontAlgn="base" hangingPunct="1">
        <a:spcBef>
          <a:spcPct val="0"/>
        </a:spcBef>
        <a:spcAft>
          <a:spcPct val="20000"/>
        </a:spcAft>
        <a:defRPr sz="2800">
          <a:solidFill>
            <a:schemeClr val="tx1"/>
          </a:solidFill>
          <a:latin typeface="+mn-lt"/>
          <a:ea typeface="+mn-ea"/>
        </a:defRPr>
      </a:lvl6pPr>
      <a:lvl7pPr marL="2971110" indent="-228548" algn="l" rtl="0" eaLnBrk="1" fontAlgn="base" hangingPunct="1">
        <a:spcBef>
          <a:spcPct val="0"/>
        </a:spcBef>
        <a:spcAft>
          <a:spcPct val="20000"/>
        </a:spcAft>
        <a:defRPr sz="2800">
          <a:solidFill>
            <a:schemeClr val="tx1"/>
          </a:solidFill>
          <a:latin typeface="+mn-lt"/>
          <a:ea typeface="+mn-ea"/>
        </a:defRPr>
      </a:lvl7pPr>
      <a:lvl8pPr marL="3428204" indent="-228548" algn="l" rtl="0" eaLnBrk="1" fontAlgn="base" hangingPunct="1">
        <a:spcBef>
          <a:spcPct val="0"/>
        </a:spcBef>
        <a:spcAft>
          <a:spcPct val="20000"/>
        </a:spcAft>
        <a:defRPr sz="2800">
          <a:solidFill>
            <a:schemeClr val="tx1"/>
          </a:solidFill>
          <a:latin typeface="+mn-lt"/>
          <a:ea typeface="+mn-ea"/>
        </a:defRPr>
      </a:lvl8pPr>
      <a:lvl9pPr marL="3885298" indent="-228548" algn="l" rtl="0" eaLnBrk="1" fontAlgn="base" hangingPunct="1">
        <a:spcBef>
          <a:spcPct val="0"/>
        </a:spcBef>
        <a:spcAft>
          <a:spcPct val="20000"/>
        </a:spcAft>
        <a:defRPr sz="2800">
          <a:solidFill>
            <a:schemeClr val="tx1"/>
          </a:solidFill>
          <a:latin typeface="+mn-lt"/>
          <a:ea typeface="+mn-ea"/>
        </a:defRPr>
      </a:lvl9pPr>
    </p:bodyStyle>
    <p:otherStyle>
      <a:defPPr>
        <a:defRPr lang="en-US"/>
      </a:defPPr>
      <a:lvl1pPr marL="0" algn="l" defTabSz="914188" rtl="0" eaLnBrk="1" latinLnBrk="0" hangingPunct="1">
        <a:defRPr sz="1800" kern="1200">
          <a:solidFill>
            <a:schemeClr val="tx1"/>
          </a:solidFill>
          <a:latin typeface="+mn-lt"/>
          <a:ea typeface="+mn-ea"/>
          <a:cs typeface="+mn-cs"/>
        </a:defRPr>
      </a:lvl1pPr>
      <a:lvl2pPr marL="457095" algn="l" defTabSz="914188" rtl="0" eaLnBrk="1" latinLnBrk="0" hangingPunct="1">
        <a:defRPr sz="1800" kern="1200">
          <a:solidFill>
            <a:schemeClr val="tx1"/>
          </a:solidFill>
          <a:latin typeface="+mn-lt"/>
          <a:ea typeface="+mn-ea"/>
          <a:cs typeface="+mn-cs"/>
        </a:defRPr>
      </a:lvl2pPr>
      <a:lvl3pPr marL="914188" algn="l" defTabSz="914188" rtl="0" eaLnBrk="1" latinLnBrk="0" hangingPunct="1">
        <a:defRPr sz="1800" kern="1200">
          <a:solidFill>
            <a:schemeClr val="tx1"/>
          </a:solidFill>
          <a:latin typeface="+mn-lt"/>
          <a:ea typeface="+mn-ea"/>
          <a:cs typeface="+mn-cs"/>
        </a:defRPr>
      </a:lvl3pPr>
      <a:lvl4pPr marL="1371282" algn="l" defTabSz="914188" rtl="0" eaLnBrk="1" latinLnBrk="0" hangingPunct="1">
        <a:defRPr sz="1800" kern="1200">
          <a:solidFill>
            <a:schemeClr val="tx1"/>
          </a:solidFill>
          <a:latin typeface="+mn-lt"/>
          <a:ea typeface="+mn-ea"/>
          <a:cs typeface="+mn-cs"/>
        </a:defRPr>
      </a:lvl4pPr>
      <a:lvl5pPr marL="1828376" algn="l" defTabSz="914188" rtl="0" eaLnBrk="1" latinLnBrk="0" hangingPunct="1">
        <a:defRPr sz="1800" kern="1200">
          <a:solidFill>
            <a:schemeClr val="tx1"/>
          </a:solidFill>
          <a:latin typeface="+mn-lt"/>
          <a:ea typeface="+mn-ea"/>
          <a:cs typeface="+mn-cs"/>
        </a:defRPr>
      </a:lvl5pPr>
      <a:lvl6pPr marL="2285470" algn="l" defTabSz="914188" rtl="0" eaLnBrk="1" latinLnBrk="0" hangingPunct="1">
        <a:defRPr sz="1800" kern="1200">
          <a:solidFill>
            <a:schemeClr val="tx1"/>
          </a:solidFill>
          <a:latin typeface="+mn-lt"/>
          <a:ea typeface="+mn-ea"/>
          <a:cs typeface="+mn-cs"/>
        </a:defRPr>
      </a:lvl6pPr>
      <a:lvl7pPr marL="2742562" algn="l" defTabSz="914188" rtl="0" eaLnBrk="1" latinLnBrk="0" hangingPunct="1">
        <a:defRPr sz="1800" kern="1200">
          <a:solidFill>
            <a:schemeClr val="tx1"/>
          </a:solidFill>
          <a:latin typeface="+mn-lt"/>
          <a:ea typeface="+mn-ea"/>
          <a:cs typeface="+mn-cs"/>
        </a:defRPr>
      </a:lvl7pPr>
      <a:lvl8pPr marL="3199656" algn="l" defTabSz="914188" rtl="0" eaLnBrk="1" latinLnBrk="0" hangingPunct="1">
        <a:defRPr sz="1800" kern="1200">
          <a:solidFill>
            <a:schemeClr val="tx1"/>
          </a:solidFill>
          <a:latin typeface="+mn-lt"/>
          <a:ea typeface="+mn-ea"/>
          <a:cs typeface="+mn-cs"/>
        </a:defRPr>
      </a:lvl8pPr>
      <a:lvl9pPr marL="3656750" algn="l" defTabSz="91418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06405" y="0"/>
            <a:ext cx="11277601"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06405" y="1295400"/>
            <a:ext cx="11277601"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420" name="Rectangle 4"/>
          <p:cNvSpPr>
            <a:spLocks noGrp="1" noChangeArrowheads="1"/>
          </p:cNvSpPr>
          <p:nvPr>
            <p:ph type="sldNum" sz="quarter" idx="4"/>
          </p:nvPr>
        </p:nvSpPr>
        <p:spPr bwMode="auto">
          <a:xfrm>
            <a:off x="4" y="6629400"/>
            <a:ext cx="2540001"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mn-lt"/>
                <a:ea typeface="ＭＳ Ｐゴシック" charset="-128"/>
              </a:defRPr>
            </a:lvl1pPr>
          </a:lstStyle>
          <a:p>
            <a:pPr defTabSz="1219170" eaLnBrk="0" fontAlgn="base" hangingPunct="0">
              <a:spcBef>
                <a:spcPct val="0"/>
              </a:spcBef>
              <a:spcAft>
                <a:spcPct val="0"/>
              </a:spcAft>
              <a:defRPr/>
            </a:pPr>
            <a:fld id="{1FEA8EEA-64F2-4817-913A-43BB437A31A1}" type="slidenum">
              <a:rPr lang="en-US" smtClean="0">
                <a:solidFill>
                  <a:srgbClr val="000000"/>
                </a:solidFill>
              </a:rPr>
              <a:pPr defTabSz="1219170" eaLnBrk="0" fontAlgn="base" hangingPunct="0">
                <a:spcBef>
                  <a:spcPct val="0"/>
                </a:spcBef>
                <a:spcAft>
                  <a:spcPct val="0"/>
                </a:spcAft>
                <a:defRPr/>
              </a:pPr>
              <a:t>‹#›</a:t>
            </a:fld>
            <a:endParaRPr lang="en-US" dirty="0">
              <a:solidFill>
                <a:srgbClr val="000000"/>
              </a:solidFill>
            </a:endParaRPr>
          </a:p>
        </p:txBody>
      </p:sp>
      <p:cxnSp>
        <p:nvCxnSpPr>
          <p:cNvPr id="1029" name="Straight Connector 6"/>
          <p:cNvCxnSpPr>
            <a:cxnSpLocks noChangeShapeType="1"/>
          </p:cNvCxnSpPr>
          <p:nvPr userDrawn="1"/>
        </p:nvCxnSpPr>
        <p:spPr bwMode="auto">
          <a:xfrm>
            <a:off x="406405" y="1066803"/>
            <a:ext cx="11277601" cy="1588"/>
          </a:xfrm>
          <a:prstGeom prst="line">
            <a:avLst/>
          </a:prstGeom>
          <a:noFill/>
          <a:ln w="9525" algn="ctr">
            <a:solidFill>
              <a:srgbClr val="007CA4"/>
            </a:solidFill>
            <a:round/>
            <a:headEnd/>
            <a:tailEnd/>
          </a:ln>
        </p:spPr>
      </p:cxnSp>
    </p:spTree>
    <p:extLst>
      <p:ext uri="{BB962C8B-B14F-4D97-AF65-F5344CB8AC3E}">
        <p14:creationId xmlns:p14="http://schemas.microsoft.com/office/powerpoint/2010/main" val="10400867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eaLnBrk="0" fontAlgn="base" hangingPunct="0">
        <a:spcBef>
          <a:spcPct val="0"/>
        </a:spcBef>
        <a:spcAft>
          <a:spcPct val="0"/>
        </a:spcAft>
        <a:defRPr sz="3733">
          <a:solidFill>
            <a:srgbClr val="007CA4"/>
          </a:solidFill>
          <a:latin typeface="Arial" pitchFamily="34" charset="0"/>
          <a:ea typeface="+mj-ea"/>
          <a:cs typeface="Arial" pitchFamily="34" charset="0"/>
        </a:defRPr>
      </a:lvl1pPr>
      <a:lvl2pPr algn="l" rtl="0" eaLnBrk="0" fontAlgn="base" hangingPunct="0">
        <a:spcBef>
          <a:spcPct val="0"/>
        </a:spcBef>
        <a:spcAft>
          <a:spcPct val="0"/>
        </a:spcAft>
        <a:defRPr sz="3733">
          <a:solidFill>
            <a:srgbClr val="007CA4"/>
          </a:solidFill>
          <a:latin typeface="Arial" charset="0"/>
          <a:ea typeface="ＭＳ Ｐゴシック" charset="-128"/>
          <a:cs typeface="Arial" charset="0"/>
        </a:defRPr>
      </a:lvl2pPr>
      <a:lvl3pPr algn="l" rtl="0" eaLnBrk="0" fontAlgn="base" hangingPunct="0">
        <a:spcBef>
          <a:spcPct val="0"/>
        </a:spcBef>
        <a:spcAft>
          <a:spcPct val="0"/>
        </a:spcAft>
        <a:defRPr sz="3733">
          <a:solidFill>
            <a:srgbClr val="007CA4"/>
          </a:solidFill>
          <a:latin typeface="Arial" charset="0"/>
          <a:ea typeface="ＭＳ Ｐゴシック" charset="-128"/>
          <a:cs typeface="Arial" charset="0"/>
        </a:defRPr>
      </a:lvl3pPr>
      <a:lvl4pPr algn="l" rtl="0" eaLnBrk="0" fontAlgn="base" hangingPunct="0">
        <a:spcBef>
          <a:spcPct val="0"/>
        </a:spcBef>
        <a:spcAft>
          <a:spcPct val="0"/>
        </a:spcAft>
        <a:defRPr sz="3733">
          <a:solidFill>
            <a:srgbClr val="007CA4"/>
          </a:solidFill>
          <a:latin typeface="Arial" charset="0"/>
          <a:ea typeface="ＭＳ Ｐゴシック" charset="-128"/>
          <a:cs typeface="Arial" charset="0"/>
        </a:defRPr>
      </a:lvl4pPr>
      <a:lvl5pPr algn="l" rtl="0" eaLnBrk="0" fontAlgn="base" hangingPunct="0">
        <a:spcBef>
          <a:spcPct val="0"/>
        </a:spcBef>
        <a:spcAft>
          <a:spcPct val="0"/>
        </a:spcAft>
        <a:defRPr sz="3733">
          <a:solidFill>
            <a:srgbClr val="007CA4"/>
          </a:solidFill>
          <a:latin typeface="Arial" charset="0"/>
          <a:ea typeface="ＭＳ Ｐゴシック" charset="-128"/>
          <a:cs typeface="Arial" charset="0"/>
        </a:defRPr>
      </a:lvl5pPr>
      <a:lvl6pPr marL="609585" algn="l" rtl="0" eaLnBrk="1" fontAlgn="base" hangingPunct="1">
        <a:spcBef>
          <a:spcPct val="0"/>
        </a:spcBef>
        <a:spcAft>
          <a:spcPct val="0"/>
        </a:spcAft>
        <a:defRPr sz="4800">
          <a:solidFill>
            <a:schemeClr val="tx2"/>
          </a:solidFill>
          <a:latin typeface="Palatino" charset="0"/>
          <a:ea typeface="ＭＳ Ｐゴシック" charset="-128"/>
        </a:defRPr>
      </a:lvl6pPr>
      <a:lvl7pPr marL="1219170" algn="l" rtl="0" eaLnBrk="1" fontAlgn="base" hangingPunct="1">
        <a:spcBef>
          <a:spcPct val="0"/>
        </a:spcBef>
        <a:spcAft>
          <a:spcPct val="0"/>
        </a:spcAft>
        <a:defRPr sz="4800">
          <a:solidFill>
            <a:schemeClr val="tx2"/>
          </a:solidFill>
          <a:latin typeface="Palatino" charset="0"/>
          <a:ea typeface="ＭＳ Ｐゴシック" charset="-128"/>
        </a:defRPr>
      </a:lvl7pPr>
      <a:lvl8pPr marL="1828754" algn="l" rtl="0" eaLnBrk="1" fontAlgn="base" hangingPunct="1">
        <a:spcBef>
          <a:spcPct val="0"/>
        </a:spcBef>
        <a:spcAft>
          <a:spcPct val="0"/>
        </a:spcAft>
        <a:defRPr sz="4800">
          <a:solidFill>
            <a:schemeClr val="tx2"/>
          </a:solidFill>
          <a:latin typeface="Palatino" charset="0"/>
          <a:ea typeface="ＭＳ Ｐゴシック" charset="-128"/>
        </a:defRPr>
      </a:lvl8pPr>
      <a:lvl9pPr marL="2438339" algn="l" rtl="0" eaLnBrk="1" fontAlgn="base" hangingPunct="1">
        <a:spcBef>
          <a:spcPct val="0"/>
        </a:spcBef>
        <a:spcAft>
          <a:spcPct val="0"/>
        </a:spcAft>
        <a:defRPr sz="4800">
          <a:solidFill>
            <a:schemeClr val="tx2"/>
          </a:solidFill>
          <a:latin typeface="Palatino" charset="0"/>
          <a:ea typeface="ＭＳ Ｐゴシック" charset="-128"/>
        </a:defRPr>
      </a:lvl9pPr>
    </p:titleStyle>
    <p:bodyStyle>
      <a:lvl1pPr marL="457189" indent="-457189" algn="l" rtl="0" eaLnBrk="0" fontAlgn="base" hangingPunct="0">
        <a:spcBef>
          <a:spcPct val="0"/>
        </a:spcBef>
        <a:spcAft>
          <a:spcPts val="1600"/>
        </a:spcAft>
        <a:buClr>
          <a:srgbClr val="003366"/>
        </a:buClr>
        <a:buSzPct val="85000"/>
        <a:buFont typeface="Times" charset="0"/>
        <a:buChar char="•"/>
        <a:defRPr sz="2667">
          <a:solidFill>
            <a:schemeClr val="tx1"/>
          </a:solidFill>
          <a:latin typeface="Arial" pitchFamily="34" charset="0"/>
          <a:ea typeface="+mn-ea"/>
          <a:cs typeface="Arial" pitchFamily="34" charset="0"/>
        </a:defRPr>
      </a:lvl1pPr>
      <a:lvl2pPr marL="990575" indent="-380990" algn="l" rtl="0" eaLnBrk="0" fontAlgn="base" hangingPunct="0">
        <a:spcBef>
          <a:spcPct val="0"/>
        </a:spcBef>
        <a:spcAft>
          <a:spcPts val="1600"/>
        </a:spcAft>
        <a:buClr>
          <a:srgbClr val="003366"/>
        </a:buClr>
        <a:buSzPct val="85000"/>
        <a:buChar char="–"/>
        <a:defRPr sz="2667">
          <a:solidFill>
            <a:schemeClr val="tx1"/>
          </a:solidFill>
          <a:latin typeface="Arial" pitchFamily="34" charset="0"/>
          <a:ea typeface="+mn-ea"/>
          <a:cs typeface="Arial" pitchFamily="34" charset="0"/>
        </a:defRPr>
      </a:lvl2pPr>
      <a:lvl3pPr marL="1523962" indent="-304792" algn="l" rtl="0" eaLnBrk="0" fontAlgn="base" hangingPunct="0">
        <a:spcBef>
          <a:spcPct val="0"/>
        </a:spcBef>
        <a:spcAft>
          <a:spcPts val="1600"/>
        </a:spcAft>
        <a:buClr>
          <a:srgbClr val="003366"/>
        </a:buClr>
        <a:buSzPct val="85000"/>
        <a:buFont typeface="Times" charset="0"/>
        <a:buChar char="•"/>
        <a:defRPr sz="2667">
          <a:solidFill>
            <a:schemeClr val="tx1"/>
          </a:solidFill>
          <a:latin typeface="Arial" pitchFamily="34" charset="0"/>
          <a:ea typeface="+mn-ea"/>
          <a:cs typeface="Arial" pitchFamily="34" charset="0"/>
        </a:defRPr>
      </a:lvl3pPr>
      <a:lvl4pPr marL="2133547" indent="-304792" algn="l" rtl="0" eaLnBrk="0" fontAlgn="base" hangingPunct="0">
        <a:spcBef>
          <a:spcPct val="0"/>
        </a:spcBef>
        <a:spcAft>
          <a:spcPts val="1600"/>
        </a:spcAft>
        <a:buClr>
          <a:srgbClr val="003366"/>
        </a:buClr>
        <a:buChar char="–"/>
        <a:defRPr sz="2667">
          <a:solidFill>
            <a:schemeClr val="tx1"/>
          </a:solidFill>
          <a:latin typeface="Arial" pitchFamily="34" charset="0"/>
          <a:ea typeface="+mn-ea"/>
          <a:cs typeface="Arial" pitchFamily="34" charset="0"/>
        </a:defRPr>
      </a:lvl4pPr>
      <a:lvl5pPr marL="2743131" indent="-304792" algn="l" rtl="0" eaLnBrk="0" fontAlgn="base" hangingPunct="0">
        <a:spcBef>
          <a:spcPct val="0"/>
        </a:spcBef>
        <a:spcAft>
          <a:spcPts val="1600"/>
        </a:spcAft>
        <a:buClr>
          <a:srgbClr val="003366"/>
        </a:buClr>
        <a:buChar char="»"/>
        <a:defRPr sz="2667">
          <a:solidFill>
            <a:schemeClr val="tx1"/>
          </a:solidFill>
          <a:latin typeface="Arial" pitchFamily="34" charset="0"/>
          <a:ea typeface="+mn-ea"/>
          <a:cs typeface="Arial" pitchFamily="34" charset="0"/>
        </a:defRPr>
      </a:lvl5pPr>
      <a:lvl6pPr marL="3352716" indent="-304792" algn="l" rtl="0" eaLnBrk="1" fontAlgn="base" hangingPunct="1">
        <a:spcBef>
          <a:spcPct val="0"/>
        </a:spcBef>
        <a:spcAft>
          <a:spcPct val="20000"/>
        </a:spcAft>
        <a:defRPr sz="3733">
          <a:solidFill>
            <a:schemeClr val="tx1"/>
          </a:solidFill>
          <a:latin typeface="+mn-lt"/>
          <a:ea typeface="+mn-ea"/>
        </a:defRPr>
      </a:lvl6pPr>
      <a:lvl7pPr marL="3962301" indent="-304792" algn="l" rtl="0" eaLnBrk="1" fontAlgn="base" hangingPunct="1">
        <a:spcBef>
          <a:spcPct val="0"/>
        </a:spcBef>
        <a:spcAft>
          <a:spcPct val="20000"/>
        </a:spcAft>
        <a:defRPr sz="3733">
          <a:solidFill>
            <a:schemeClr val="tx1"/>
          </a:solidFill>
          <a:latin typeface="+mn-lt"/>
          <a:ea typeface="+mn-ea"/>
        </a:defRPr>
      </a:lvl7pPr>
      <a:lvl8pPr marL="4571886" indent="-304792" algn="l" rtl="0" eaLnBrk="1" fontAlgn="base" hangingPunct="1">
        <a:spcBef>
          <a:spcPct val="0"/>
        </a:spcBef>
        <a:spcAft>
          <a:spcPct val="20000"/>
        </a:spcAft>
        <a:defRPr sz="3733">
          <a:solidFill>
            <a:schemeClr val="tx1"/>
          </a:solidFill>
          <a:latin typeface="+mn-lt"/>
          <a:ea typeface="+mn-ea"/>
        </a:defRPr>
      </a:lvl8pPr>
      <a:lvl9pPr marL="5181470" indent="-304792" algn="l" rtl="0" eaLnBrk="1" fontAlgn="base" hangingPunct="1">
        <a:spcBef>
          <a:spcPct val="0"/>
        </a:spcBef>
        <a:spcAft>
          <a:spcPct val="20000"/>
        </a:spcAft>
        <a:defRPr sz="3733">
          <a:solidFill>
            <a:schemeClr val="tx1"/>
          </a:solidFill>
          <a:latin typeface="+mn-lt"/>
          <a:ea typeface="+mn-ea"/>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8675" name="Text Placeholder 2"/>
          <p:cNvSpPr>
            <a:spLocks noGrp="1"/>
          </p:cNvSpPr>
          <p:nvPr>
            <p:ph type="body" idx="1"/>
          </p:nvPr>
        </p:nvSpPr>
        <p:spPr bwMode="auto">
          <a:xfrm>
            <a:off x="838200" y="1825624"/>
            <a:ext cx="105156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600">
                <a:solidFill>
                  <a:prstClr val="black">
                    <a:tint val="75000"/>
                  </a:prstClr>
                </a:solidFill>
                <a:latin typeface="Calibri" panose="020F0502020204030204"/>
                <a:ea typeface="+mn-ea"/>
              </a:defRPr>
            </a:lvl1pPr>
          </a:lstStyle>
          <a:p>
            <a:pPr defTabSz="1219170">
              <a:defRPr/>
            </a:pPr>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prstClr val="black">
                    <a:tint val="75000"/>
                  </a:prstClr>
                </a:solidFill>
                <a:latin typeface="Calibri" panose="020F0502020204030204"/>
                <a:ea typeface="+mn-ea"/>
              </a:defRPr>
            </a:lvl1pPr>
          </a:lstStyle>
          <a:p>
            <a:pPr defTabSz="1219170">
              <a:defRPr/>
            </a:pPr>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600">
                <a:solidFill>
                  <a:prstClr val="black">
                    <a:tint val="75000"/>
                  </a:prstClr>
                </a:solidFill>
                <a:latin typeface="Calibri" panose="020F0502020204030204"/>
                <a:ea typeface="+mn-ea"/>
              </a:defRPr>
            </a:lvl1pPr>
          </a:lstStyle>
          <a:p>
            <a:pPr defTabSz="1219170">
              <a:defRPr/>
            </a:pPr>
            <a:fld id="{93E2387B-D872-477B-9551-0266F469930C}" type="slidenum">
              <a:rPr lang="en-US" smtClean="0"/>
              <a:pPr defTabSz="1219170">
                <a:defRPr/>
              </a:pPr>
              <a:t>‹#›</a:t>
            </a:fld>
            <a:endParaRPr lang="en-US"/>
          </a:p>
        </p:txBody>
      </p:sp>
    </p:spTree>
    <p:extLst>
      <p:ext uri="{BB962C8B-B14F-4D97-AF65-F5344CB8AC3E}">
        <p14:creationId xmlns:p14="http://schemas.microsoft.com/office/powerpoint/2010/main" val="17921554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rtl="0" eaLnBrk="0" fontAlgn="base" hangingPunct="0">
        <a:lnSpc>
          <a:spcPct val="90000"/>
        </a:lnSpc>
        <a:spcBef>
          <a:spcPct val="0"/>
        </a:spcBef>
        <a:spcAft>
          <a:spcPct val="0"/>
        </a:spcAft>
        <a:defRPr sz="5867" kern="1200">
          <a:solidFill>
            <a:schemeClr val="tx1"/>
          </a:solidFill>
          <a:latin typeface="+mj-lt"/>
          <a:ea typeface="+mj-ea"/>
          <a:cs typeface="+mj-cs"/>
        </a:defRPr>
      </a:lvl1pPr>
      <a:lvl2pPr algn="l" rtl="0" eaLnBrk="0" fontAlgn="base" hangingPunct="0">
        <a:lnSpc>
          <a:spcPct val="90000"/>
        </a:lnSpc>
        <a:spcBef>
          <a:spcPct val="0"/>
        </a:spcBef>
        <a:spcAft>
          <a:spcPct val="0"/>
        </a:spcAft>
        <a:defRPr sz="5867">
          <a:solidFill>
            <a:schemeClr val="tx1"/>
          </a:solidFill>
          <a:latin typeface="Calibri Light" pitchFamily="34" charset="0"/>
        </a:defRPr>
      </a:lvl2pPr>
      <a:lvl3pPr algn="l" rtl="0" eaLnBrk="0" fontAlgn="base" hangingPunct="0">
        <a:lnSpc>
          <a:spcPct val="90000"/>
        </a:lnSpc>
        <a:spcBef>
          <a:spcPct val="0"/>
        </a:spcBef>
        <a:spcAft>
          <a:spcPct val="0"/>
        </a:spcAft>
        <a:defRPr sz="5867">
          <a:solidFill>
            <a:schemeClr val="tx1"/>
          </a:solidFill>
          <a:latin typeface="Calibri Light" pitchFamily="34" charset="0"/>
        </a:defRPr>
      </a:lvl3pPr>
      <a:lvl4pPr algn="l" rtl="0" eaLnBrk="0" fontAlgn="base" hangingPunct="0">
        <a:lnSpc>
          <a:spcPct val="90000"/>
        </a:lnSpc>
        <a:spcBef>
          <a:spcPct val="0"/>
        </a:spcBef>
        <a:spcAft>
          <a:spcPct val="0"/>
        </a:spcAft>
        <a:defRPr sz="5867">
          <a:solidFill>
            <a:schemeClr val="tx1"/>
          </a:solidFill>
          <a:latin typeface="Calibri Light" pitchFamily="34" charset="0"/>
        </a:defRPr>
      </a:lvl4pPr>
      <a:lvl5pPr algn="l" rtl="0" eaLnBrk="0" fontAlgn="base" hangingPunct="0">
        <a:lnSpc>
          <a:spcPct val="90000"/>
        </a:lnSpc>
        <a:spcBef>
          <a:spcPct val="0"/>
        </a:spcBef>
        <a:spcAft>
          <a:spcPct val="0"/>
        </a:spcAft>
        <a:defRPr sz="5867">
          <a:solidFill>
            <a:schemeClr val="tx1"/>
          </a:solidFill>
          <a:latin typeface="Calibri Light" pitchFamily="34" charset="0"/>
        </a:defRPr>
      </a:lvl5pPr>
      <a:lvl6pPr marL="609585" algn="l" rtl="0" fontAlgn="base">
        <a:lnSpc>
          <a:spcPct val="90000"/>
        </a:lnSpc>
        <a:spcBef>
          <a:spcPct val="0"/>
        </a:spcBef>
        <a:spcAft>
          <a:spcPct val="0"/>
        </a:spcAft>
        <a:defRPr sz="5867">
          <a:solidFill>
            <a:schemeClr val="tx1"/>
          </a:solidFill>
          <a:latin typeface="Calibri Light" pitchFamily="34" charset="0"/>
        </a:defRPr>
      </a:lvl6pPr>
      <a:lvl7pPr marL="1219170" algn="l" rtl="0" fontAlgn="base">
        <a:lnSpc>
          <a:spcPct val="90000"/>
        </a:lnSpc>
        <a:spcBef>
          <a:spcPct val="0"/>
        </a:spcBef>
        <a:spcAft>
          <a:spcPct val="0"/>
        </a:spcAft>
        <a:defRPr sz="5867">
          <a:solidFill>
            <a:schemeClr val="tx1"/>
          </a:solidFill>
          <a:latin typeface="Calibri Light" pitchFamily="34" charset="0"/>
        </a:defRPr>
      </a:lvl7pPr>
      <a:lvl8pPr marL="1828754" algn="l" rtl="0" fontAlgn="base">
        <a:lnSpc>
          <a:spcPct val="90000"/>
        </a:lnSpc>
        <a:spcBef>
          <a:spcPct val="0"/>
        </a:spcBef>
        <a:spcAft>
          <a:spcPct val="0"/>
        </a:spcAft>
        <a:defRPr sz="5867">
          <a:solidFill>
            <a:schemeClr val="tx1"/>
          </a:solidFill>
          <a:latin typeface="Calibri Light" pitchFamily="34" charset="0"/>
        </a:defRPr>
      </a:lvl8pPr>
      <a:lvl9pPr marL="2438339" algn="l" rtl="0" fontAlgn="base">
        <a:lnSpc>
          <a:spcPct val="90000"/>
        </a:lnSpc>
        <a:spcBef>
          <a:spcPct val="0"/>
        </a:spcBef>
        <a:spcAft>
          <a:spcPct val="0"/>
        </a:spcAft>
        <a:defRPr sz="5867">
          <a:solidFill>
            <a:schemeClr val="tx1"/>
          </a:solidFill>
          <a:latin typeface="Calibri Light" pitchFamily="34" charset="0"/>
        </a:defRPr>
      </a:lvl9pPr>
    </p:titleStyle>
    <p:bodyStyle>
      <a:lvl1pPr marL="304792" indent="-304792" algn="l" rtl="0" eaLnBrk="0" fontAlgn="base" hangingPunct="0">
        <a:lnSpc>
          <a:spcPct val="90000"/>
        </a:lnSpc>
        <a:spcBef>
          <a:spcPts val="1333"/>
        </a:spcBef>
        <a:spcAft>
          <a:spcPct val="0"/>
        </a:spcAft>
        <a:buFont typeface="Arial" pitchFamily="34" charset="0"/>
        <a:buChar char="•"/>
        <a:defRPr sz="3733" kern="1200">
          <a:solidFill>
            <a:schemeClr val="tx1"/>
          </a:solidFill>
          <a:latin typeface="+mn-lt"/>
          <a:ea typeface="+mn-ea"/>
          <a:cs typeface="+mn-cs"/>
        </a:defRPr>
      </a:lvl1pPr>
      <a:lvl2pPr marL="914377" indent="-304792" algn="l" rtl="0" eaLnBrk="0" fontAlgn="base" hangingPunct="0">
        <a:lnSpc>
          <a:spcPct val="90000"/>
        </a:lnSpc>
        <a:spcBef>
          <a:spcPts val="667"/>
        </a:spcBef>
        <a:spcAft>
          <a:spcPct val="0"/>
        </a:spcAft>
        <a:buFont typeface="Arial" pitchFamily="34" charset="0"/>
        <a:buChar char="•"/>
        <a:defRPr sz="3200" kern="1200">
          <a:solidFill>
            <a:schemeClr val="tx1"/>
          </a:solidFill>
          <a:latin typeface="+mn-lt"/>
          <a:ea typeface="+mn-ea"/>
          <a:cs typeface="+mn-cs"/>
        </a:defRPr>
      </a:lvl2pPr>
      <a:lvl3pPr marL="1523962" indent="-304792" algn="l" rtl="0" eaLnBrk="0" fontAlgn="base" hangingPunct="0">
        <a:lnSpc>
          <a:spcPct val="90000"/>
        </a:lnSpc>
        <a:spcBef>
          <a:spcPts val="667"/>
        </a:spcBef>
        <a:spcAft>
          <a:spcPct val="0"/>
        </a:spcAft>
        <a:buFont typeface="Arial" pitchFamily="34" charset="0"/>
        <a:buChar char="•"/>
        <a:defRPr sz="2667" kern="1200">
          <a:solidFill>
            <a:schemeClr val="tx1"/>
          </a:solidFill>
          <a:latin typeface="+mn-lt"/>
          <a:ea typeface="+mn-ea"/>
          <a:cs typeface="+mn-cs"/>
        </a:defRPr>
      </a:lvl3pPr>
      <a:lvl4pPr marL="2133547" indent="-304792" algn="l" rtl="0" eaLnBrk="0" fontAlgn="base" hangingPunct="0">
        <a:lnSpc>
          <a:spcPct val="90000"/>
        </a:lnSpc>
        <a:spcBef>
          <a:spcPts val="667"/>
        </a:spcBef>
        <a:spcAft>
          <a:spcPct val="0"/>
        </a:spcAft>
        <a:buFont typeface="Arial" pitchFamily="34" charset="0"/>
        <a:buChar char="•"/>
        <a:defRPr kern="1200">
          <a:solidFill>
            <a:schemeClr val="tx1"/>
          </a:solidFill>
          <a:latin typeface="+mn-lt"/>
          <a:ea typeface="+mn-ea"/>
          <a:cs typeface="+mn-cs"/>
        </a:defRPr>
      </a:lvl4pPr>
      <a:lvl5pPr marL="2743131" indent="-304792" algn="l" rtl="0" eaLnBrk="0" fontAlgn="base" hangingPunct="0">
        <a:lnSpc>
          <a:spcPct val="90000"/>
        </a:lnSpc>
        <a:spcBef>
          <a:spcPts val="667"/>
        </a:spcBef>
        <a:spcAft>
          <a:spcPct val="0"/>
        </a:spcAft>
        <a:buFont typeface="Arial" pitchFamily="34" charset="0"/>
        <a:buChar char="•"/>
        <a:defRPr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06405" y="0"/>
            <a:ext cx="11277601"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406405" y="1295400"/>
            <a:ext cx="11277601"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0420" name="Rectangle 4"/>
          <p:cNvSpPr>
            <a:spLocks noGrp="1" noChangeArrowheads="1"/>
          </p:cNvSpPr>
          <p:nvPr>
            <p:ph type="sldNum" sz="quarter" idx="4"/>
          </p:nvPr>
        </p:nvSpPr>
        <p:spPr bwMode="auto">
          <a:xfrm>
            <a:off x="4" y="6629400"/>
            <a:ext cx="2540001"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200">
                <a:solidFill>
                  <a:srgbClr val="000000"/>
                </a:solidFill>
                <a:latin typeface="+mn-lt"/>
                <a:ea typeface="ＭＳ Ｐゴシック" charset="-128"/>
              </a:defRPr>
            </a:lvl1pPr>
          </a:lstStyle>
          <a:p>
            <a:pPr defTabSz="1219170" eaLnBrk="0" fontAlgn="base" hangingPunct="0">
              <a:spcBef>
                <a:spcPct val="0"/>
              </a:spcBef>
              <a:spcAft>
                <a:spcPct val="0"/>
              </a:spcAft>
              <a:defRPr/>
            </a:pPr>
            <a:fld id="{91FFFF15-DE08-4CFF-90A5-F15DB5DC99F2}" type="slidenum">
              <a:rPr lang="en-US" smtClean="0"/>
              <a:pPr defTabSz="1219170" eaLnBrk="0" fontAlgn="base" hangingPunct="0">
                <a:spcBef>
                  <a:spcPct val="0"/>
                </a:spcBef>
                <a:spcAft>
                  <a:spcPct val="0"/>
                </a:spcAft>
                <a:defRPr/>
              </a:pPr>
              <a:t>‹#›</a:t>
            </a:fld>
            <a:endParaRPr lang="en-US"/>
          </a:p>
        </p:txBody>
      </p:sp>
      <p:cxnSp>
        <p:nvCxnSpPr>
          <p:cNvPr id="4101" name="Straight Connector 6"/>
          <p:cNvCxnSpPr>
            <a:cxnSpLocks noChangeShapeType="1"/>
          </p:cNvCxnSpPr>
          <p:nvPr/>
        </p:nvCxnSpPr>
        <p:spPr bwMode="auto">
          <a:xfrm>
            <a:off x="406405" y="1066803"/>
            <a:ext cx="11277601" cy="1588"/>
          </a:xfrm>
          <a:prstGeom prst="line">
            <a:avLst/>
          </a:prstGeom>
          <a:noFill/>
          <a:ln w="9525" algn="ctr">
            <a:solidFill>
              <a:srgbClr val="007CA4"/>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8507336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rtl="0" eaLnBrk="0" fontAlgn="base" hangingPunct="0">
        <a:spcBef>
          <a:spcPct val="0"/>
        </a:spcBef>
        <a:spcAft>
          <a:spcPct val="0"/>
        </a:spcAft>
        <a:defRPr sz="3733">
          <a:solidFill>
            <a:srgbClr val="007CA4"/>
          </a:solidFill>
          <a:latin typeface="Arial" pitchFamily="34" charset="0"/>
          <a:ea typeface="MS PGothic" pitchFamily="34" charset="-128"/>
          <a:cs typeface="Arial" pitchFamily="34" charset="0"/>
        </a:defRPr>
      </a:lvl1pPr>
      <a:lvl2pPr algn="l" rtl="0" eaLnBrk="0" fontAlgn="base" hangingPunct="0">
        <a:spcBef>
          <a:spcPct val="0"/>
        </a:spcBef>
        <a:spcAft>
          <a:spcPct val="0"/>
        </a:spcAft>
        <a:defRPr sz="3733">
          <a:solidFill>
            <a:srgbClr val="007CA4"/>
          </a:solidFill>
          <a:latin typeface="Arial" charset="0"/>
          <a:ea typeface="MS PGothic" pitchFamily="34" charset="-128"/>
          <a:cs typeface="Arial" charset="0"/>
        </a:defRPr>
      </a:lvl2pPr>
      <a:lvl3pPr algn="l" rtl="0" eaLnBrk="0" fontAlgn="base" hangingPunct="0">
        <a:spcBef>
          <a:spcPct val="0"/>
        </a:spcBef>
        <a:spcAft>
          <a:spcPct val="0"/>
        </a:spcAft>
        <a:defRPr sz="3733">
          <a:solidFill>
            <a:srgbClr val="007CA4"/>
          </a:solidFill>
          <a:latin typeface="Arial" charset="0"/>
          <a:ea typeface="MS PGothic" pitchFamily="34" charset="-128"/>
          <a:cs typeface="Arial" charset="0"/>
        </a:defRPr>
      </a:lvl3pPr>
      <a:lvl4pPr algn="l" rtl="0" eaLnBrk="0" fontAlgn="base" hangingPunct="0">
        <a:spcBef>
          <a:spcPct val="0"/>
        </a:spcBef>
        <a:spcAft>
          <a:spcPct val="0"/>
        </a:spcAft>
        <a:defRPr sz="3733">
          <a:solidFill>
            <a:srgbClr val="007CA4"/>
          </a:solidFill>
          <a:latin typeface="Arial" charset="0"/>
          <a:ea typeface="MS PGothic" pitchFamily="34" charset="-128"/>
          <a:cs typeface="Arial" charset="0"/>
        </a:defRPr>
      </a:lvl4pPr>
      <a:lvl5pPr algn="l" rtl="0" eaLnBrk="0" fontAlgn="base" hangingPunct="0">
        <a:spcBef>
          <a:spcPct val="0"/>
        </a:spcBef>
        <a:spcAft>
          <a:spcPct val="0"/>
        </a:spcAft>
        <a:defRPr sz="3733">
          <a:solidFill>
            <a:srgbClr val="007CA4"/>
          </a:solidFill>
          <a:latin typeface="Arial" charset="0"/>
          <a:ea typeface="MS PGothic" pitchFamily="34" charset="-128"/>
          <a:cs typeface="Arial" charset="0"/>
        </a:defRPr>
      </a:lvl5pPr>
      <a:lvl6pPr marL="609585" algn="l" rtl="0" eaLnBrk="1" fontAlgn="base" hangingPunct="1">
        <a:spcBef>
          <a:spcPct val="0"/>
        </a:spcBef>
        <a:spcAft>
          <a:spcPct val="0"/>
        </a:spcAft>
        <a:defRPr sz="4800">
          <a:solidFill>
            <a:schemeClr val="tx2"/>
          </a:solidFill>
          <a:latin typeface="Palatino" charset="0"/>
          <a:ea typeface="ＭＳ Ｐゴシック" charset="-128"/>
        </a:defRPr>
      </a:lvl6pPr>
      <a:lvl7pPr marL="1219170" algn="l" rtl="0" eaLnBrk="1" fontAlgn="base" hangingPunct="1">
        <a:spcBef>
          <a:spcPct val="0"/>
        </a:spcBef>
        <a:spcAft>
          <a:spcPct val="0"/>
        </a:spcAft>
        <a:defRPr sz="4800">
          <a:solidFill>
            <a:schemeClr val="tx2"/>
          </a:solidFill>
          <a:latin typeface="Palatino" charset="0"/>
          <a:ea typeface="ＭＳ Ｐゴシック" charset="-128"/>
        </a:defRPr>
      </a:lvl7pPr>
      <a:lvl8pPr marL="1828754" algn="l" rtl="0" eaLnBrk="1" fontAlgn="base" hangingPunct="1">
        <a:spcBef>
          <a:spcPct val="0"/>
        </a:spcBef>
        <a:spcAft>
          <a:spcPct val="0"/>
        </a:spcAft>
        <a:defRPr sz="4800">
          <a:solidFill>
            <a:schemeClr val="tx2"/>
          </a:solidFill>
          <a:latin typeface="Palatino" charset="0"/>
          <a:ea typeface="ＭＳ Ｐゴシック" charset="-128"/>
        </a:defRPr>
      </a:lvl8pPr>
      <a:lvl9pPr marL="2438339" algn="l" rtl="0" eaLnBrk="1" fontAlgn="base" hangingPunct="1">
        <a:spcBef>
          <a:spcPct val="0"/>
        </a:spcBef>
        <a:spcAft>
          <a:spcPct val="0"/>
        </a:spcAft>
        <a:defRPr sz="4800">
          <a:solidFill>
            <a:schemeClr val="tx2"/>
          </a:solidFill>
          <a:latin typeface="Palatino" charset="0"/>
          <a:ea typeface="ＭＳ Ｐゴシック" charset="-128"/>
        </a:defRPr>
      </a:lvl9pPr>
    </p:titleStyle>
    <p:bodyStyle>
      <a:lvl1pPr marL="457189" indent="-457189" algn="l" rtl="0" eaLnBrk="0" fontAlgn="base" hangingPunct="0">
        <a:spcBef>
          <a:spcPct val="0"/>
        </a:spcBef>
        <a:spcAft>
          <a:spcPts val="1600"/>
        </a:spcAft>
        <a:buClr>
          <a:srgbClr val="003366"/>
        </a:buClr>
        <a:buSzPct val="85000"/>
        <a:buFont typeface="Times" pitchFamily="-84" charset="0"/>
        <a:buChar char="•"/>
        <a:defRPr sz="2667">
          <a:solidFill>
            <a:schemeClr val="tx1"/>
          </a:solidFill>
          <a:latin typeface="Arial" pitchFamily="34" charset="0"/>
          <a:ea typeface="MS PGothic" pitchFamily="34" charset="-128"/>
          <a:cs typeface="Arial" pitchFamily="34" charset="0"/>
        </a:defRPr>
      </a:lvl1pPr>
      <a:lvl2pPr marL="990575" indent="-380990" algn="l" rtl="0" eaLnBrk="0" fontAlgn="base" hangingPunct="0">
        <a:spcBef>
          <a:spcPct val="0"/>
        </a:spcBef>
        <a:spcAft>
          <a:spcPts val="1600"/>
        </a:spcAft>
        <a:buClr>
          <a:srgbClr val="003366"/>
        </a:buClr>
        <a:buSzPct val="85000"/>
        <a:buChar char="–"/>
        <a:defRPr sz="2667">
          <a:solidFill>
            <a:schemeClr val="tx1"/>
          </a:solidFill>
          <a:latin typeface="Arial" pitchFamily="34" charset="0"/>
          <a:ea typeface="MS PGothic" pitchFamily="34" charset="-128"/>
          <a:cs typeface="Arial" pitchFamily="34" charset="0"/>
        </a:defRPr>
      </a:lvl2pPr>
      <a:lvl3pPr marL="1523962" indent="-304792" algn="l" rtl="0" eaLnBrk="0" fontAlgn="base" hangingPunct="0">
        <a:spcBef>
          <a:spcPct val="0"/>
        </a:spcBef>
        <a:spcAft>
          <a:spcPts val="1600"/>
        </a:spcAft>
        <a:buClr>
          <a:srgbClr val="003366"/>
        </a:buClr>
        <a:buSzPct val="85000"/>
        <a:buFont typeface="Times" pitchFamily="-84" charset="0"/>
        <a:buChar char="•"/>
        <a:defRPr sz="2667">
          <a:solidFill>
            <a:schemeClr val="tx1"/>
          </a:solidFill>
          <a:latin typeface="Arial" pitchFamily="34" charset="0"/>
          <a:ea typeface="MS PGothic" pitchFamily="34" charset="-128"/>
          <a:cs typeface="Arial" pitchFamily="34" charset="0"/>
        </a:defRPr>
      </a:lvl3pPr>
      <a:lvl4pPr marL="2133547" indent="-304792" algn="l" rtl="0" eaLnBrk="0" fontAlgn="base" hangingPunct="0">
        <a:spcBef>
          <a:spcPct val="0"/>
        </a:spcBef>
        <a:spcAft>
          <a:spcPts val="1600"/>
        </a:spcAft>
        <a:buClr>
          <a:srgbClr val="003366"/>
        </a:buClr>
        <a:buChar char="–"/>
        <a:defRPr sz="2667">
          <a:solidFill>
            <a:schemeClr val="tx1"/>
          </a:solidFill>
          <a:latin typeface="Arial" pitchFamily="34" charset="0"/>
          <a:ea typeface="MS PGothic" pitchFamily="34" charset="-128"/>
          <a:cs typeface="Arial" pitchFamily="34" charset="0"/>
        </a:defRPr>
      </a:lvl4pPr>
      <a:lvl5pPr marL="2743131" indent="-304792" algn="l" rtl="0" eaLnBrk="0" fontAlgn="base" hangingPunct="0">
        <a:spcBef>
          <a:spcPct val="0"/>
        </a:spcBef>
        <a:spcAft>
          <a:spcPts val="1600"/>
        </a:spcAft>
        <a:buClr>
          <a:srgbClr val="003366"/>
        </a:buClr>
        <a:buChar char="»"/>
        <a:defRPr sz="2667">
          <a:solidFill>
            <a:schemeClr val="tx1"/>
          </a:solidFill>
          <a:latin typeface="Arial" pitchFamily="34" charset="0"/>
          <a:ea typeface="MS PGothic" pitchFamily="34" charset="-128"/>
          <a:cs typeface="Arial" pitchFamily="34" charset="0"/>
        </a:defRPr>
      </a:lvl5pPr>
      <a:lvl6pPr marL="3352716" indent="-304792" algn="l" rtl="0" eaLnBrk="1" fontAlgn="base" hangingPunct="1">
        <a:spcBef>
          <a:spcPct val="0"/>
        </a:spcBef>
        <a:spcAft>
          <a:spcPct val="20000"/>
        </a:spcAft>
        <a:defRPr sz="3733">
          <a:solidFill>
            <a:schemeClr val="tx1"/>
          </a:solidFill>
          <a:latin typeface="+mn-lt"/>
          <a:ea typeface="+mn-ea"/>
        </a:defRPr>
      </a:lvl6pPr>
      <a:lvl7pPr marL="3962301" indent="-304792" algn="l" rtl="0" eaLnBrk="1" fontAlgn="base" hangingPunct="1">
        <a:spcBef>
          <a:spcPct val="0"/>
        </a:spcBef>
        <a:spcAft>
          <a:spcPct val="20000"/>
        </a:spcAft>
        <a:defRPr sz="3733">
          <a:solidFill>
            <a:schemeClr val="tx1"/>
          </a:solidFill>
          <a:latin typeface="+mn-lt"/>
          <a:ea typeface="+mn-ea"/>
        </a:defRPr>
      </a:lvl7pPr>
      <a:lvl8pPr marL="4571886" indent="-304792" algn="l" rtl="0" eaLnBrk="1" fontAlgn="base" hangingPunct="1">
        <a:spcBef>
          <a:spcPct val="0"/>
        </a:spcBef>
        <a:spcAft>
          <a:spcPct val="20000"/>
        </a:spcAft>
        <a:defRPr sz="3733">
          <a:solidFill>
            <a:schemeClr val="tx1"/>
          </a:solidFill>
          <a:latin typeface="+mn-lt"/>
          <a:ea typeface="+mn-ea"/>
        </a:defRPr>
      </a:lvl8pPr>
      <a:lvl9pPr marL="5181470" indent="-304792" algn="l" rtl="0" eaLnBrk="1" fontAlgn="base" hangingPunct="1">
        <a:spcBef>
          <a:spcPct val="0"/>
        </a:spcBef>
        <a:spcAft>
          <a:spcPct val="20000"/>
        </a:spcAft>
        <a:defRPr sz="3733">
          <a:solidFill>
            <a:schemeClr val="tx1"/>
          </a:solidFill>
          <a:latin typeface="+mn-lt"/>
          <a:ea typeface="+mn-ea"/>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406405" y="0"/>
            <a:ext cx="11277601"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9459" name="Rectangle 3"/>
          <p:cNvSpPr>
            <a:spLocks noGrp="1" noChangeArrowheads="1"/>
          </p:cNvSpPr>
          <p:nvPr>
            <p:ph type="body" idx="1"/>
          </p:nvPr>
        </p:nvSpPr>
        <p:spPr bwMode="auto">
          <a:xfrm>
            <a:off x="406405" y="1295400"/>
            <a:ext cx="11277601"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0420" name="Rectangle 4"/>
          <p:cNvSpPr>
            <a:spLocks noGrp="1" noChangeArrowheads="1"/>
          </p:cNvSpPr>
          <p:nvPr>
            <p:ph type="sldNum" sz="quarter" idx="4"/>
          </p:nvPr>
        </p:nvSpPr>
        <p:spPr bwMode="auto">
          <a:xfrm>
            <a:off x="4" y="6629400"/>
            <a:ext cx="2540001"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200">
                <a:solidFill>
                  <a:srgbClr val="000000"/>
                </a:solidFill>
                <a:latin typeface="+mn-lt"/>
                <a:ea typeface="ＭＳ Ｐゴシック" charset="-128"/>
              </a:defRPr>
            </a:lvl1pPr>
          </a:lstStyle>
          <a:p>
            <a:pPr defTabSz="1219170" eaLnBrk="0" fontAlgn="base" hangingPunct="0">
              <a:spcBef>
                <a:spcPct val="0"/>
              </a:spcBef>
              <a:spcAft>
                <a:spcPct val="0"/>
              </a:spcAft>
              <a:defRPr/>
            </a:pPr>
            <a:fld id="{5ADEF27E-01A4-47A8-A906-BA97D99EE605}" type="slidenum">
              <a:rPr lang="en-US" smtClean="0"/>
              <a:pPr defTabSz="1219170" eaLnBrk="0" fontAlgn="base" hangingPunct="0">
                <a:spcBef>
                  <a:spcPct val="0"/>
                </a:spcBef>
                <a:spcAft>
                  <a:spcPct val="0"/>
                </a:spcAft>
                <a:defRPr/>
              </a:pPr>
              <a:t>‹#›</a:t>
            </a:fld>
            <a:endParaRPr lang="en-US" dirty="0"/>
          </a:p>
        </p:txBody>
      </p:sp>
      <p:cxnSp>
        <p:nvCxnSpPr>
          <p:cNvPr id="19461" name="Straight Connector 6"/>
          <p:cNvCxnSpPr>
            <a:cxnSpLocks noChangeShapeType="1"/>
          </p:cNvCxnSpPr>
          <p:nvPr userDrawn="1"/>
        </p:nvCxnSpPr>
        <p:spPr bwMode="auto">
          <a:xfrm>
            <a:off x="406405" y="1066803"/>
            <a:ext cx="11277601" cy="1588"/>
          </a:xfrm>
          <a:prstGeom prst="line">
            <a:avLst/>
          </a:prstGeom>
          <a:noFill/>
          <a:ln w="9525" algn="ctr">
            <a:solidFill>
              <a:srgbClr val="007CA4"/>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8791387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rtl="0" eaLnBrk="0" fontAlgn="base" hangingPunct="0">
        <a:spcBef>
          <a:spcPct val="0"/>
        </a:spcBef>
        <a:spcAft>
          <a:spcPct val="0"/>
        </a:spcAft>
        <a:defRPr sz="3733">
          <a:solidFill>
            <a:srgbClr val="007CA4"/>
          </a:solidFill>
          <a:latin typeface="Arial" pitchFamily="34" charset="0"/>
          <a:ea typeface="MS PGothic" pitchFamily="34" charset="-128"/>
          <a:cs typeface="Arial" pitchFamily="34" charset="0"/>
        </a:defRPr>
      </a:lvl1pPr>
      <a:lvl2pPr algn="l" rtl="0" eaLnBrk="0" fontAlgn="base" hangingPunct="0">
        <a:spcBef>
          <a:spcPct val="0"/>
        </a:spcBef>
        <a:spcAft>
          <a:spcPct val="0"/>
        </a:spcAft>
        <a:defRPr sz="3733">
          <a:solidFill>
            <a:srgbClr val="007CA4"/>
          </a:solidFill>
          <a:latin typeface="Arial" charset="0"/>
          <a:ea typeface="MS PGothic" pitchFamily="34" charset="-128"/>
          <a:cs typeface="Arial" charset="0"/>
        </a:defRPr>
      </a:lvl2pPr>
      <a:lvl3pPr algn="l" rtl="0" eaLnBrk="0" fontAlgn="base" hangingPunct="0">
        <a:spcBef>
          <a:spcPct val="0"/>
        </a:spcBef>
        <a:spcAft>
          <a:spcPct val="0"/>
        </a:spcAft>
        <a:defRPr sz="3733">
          <a:solidFill>
            <a:srgbClr val="007CA4"/>
          </a:solidFill>
          <a:latin typeface="Arial" charset="0"/>
          <a:ea typeface="MS PGothic" pitchFamily="34" charset="-128"/>
          <a:cs typeface="Arial" charset="0"/>
        </a:defRPr>
      </a:lvl3pPr>
      <a:lvl4pPr algn="l" rtl="0" eaLnBrk="0" fontAlgn="base" hangingPunct="0">
        <a:spcBef>
          <a:spcPct val="0"/>
        </a:spcBef>
        <a:spcAft>
          <a:spcPct val="0"/>
        </a:spcAft>
        <a:defRPr sz="3733">
          <a:solidFill>
            <a:srgbClr val="007CA4"/>
          </a:solidFill>
          <a:latin typeface="Arial" charset="0"/>
          <a:ea typeface="MS PGothic" pitchFamily="34" charset="-128"/>
          <a:cs typeface="Arial" charset="0"/>
        </a:defRPr>
      </a:lvl4pPr>
      <a:lvl5pPr algn="l" rtl="0" eaLnBrk="0" fontAlgn="base" hangingPunct="0">
        <a:spcBef>
          <a:spcPct val="0"/>
        </a:spcBef>
        <a:spcAft>
          <a:spcPct val="0"/>
        </a:spcAft>
        <a:defRPr sz="3733">
          <a:solidFill>
            <a:srgbClr val="007CA4"/>
          </a:solidFill>
          <a:latin typeface="Arial" charset="0"/>
          <a:ea typeface="MS PGothic" pitchFamily="34" charset="-128"/>
          <a:cs typeface="Arial" charset="0"/>
        </a:defRPr>
      </a:lvl5pPr>
      <a:lvl6pPr marL="609585" algn="l" rtl="0" eaLnBrk="1" fontAlgn="base" hangingPunct="1">
        <a:spcBef>
          <a:spcPct val="0"/>
        </a:spcBef>
        <a:spcAft>
          <a:spcPct val="0"/>
        </a:spcAft>
        <a:defRPr sz="4800">
          <a:solidFill>
            <a:schemeClr val="tx2"/>
          </a:solidFill>
          <a:latin typeface="Palatino" charset="0"/>
          <a:ea typeface="ＭＳ Ｐゴシック" charset="-128"/>
        </a:defRPr>
      </a:lvl6pPr>
      <a:lvl7pPr marL="1219170" algn="l" rtl="0" eaLnBrk="1" fontAlgn="base" hangingPunct="1">
        <a:spcBef>
          <a:spcPct val="0"/>
        </a:spcBef>
        <a:spcAft>
          <a:spcPct val="0"/>
        </a:spcAft>
        <a:defRPr sz="4800">
          <a:solidFill>
            <a:schemeClr val="tx2"/>
          </a:solidFill>
          <a:latin typeface="Palatino" charset="0"/>
          <a:ea typeface="ＭＳ Ｐゴシック" charset="-128"/>
        </a:defRPr>
      </a:lvl7pPr>
      <a:lvl8pPr marL="1828754" algn="l" rtl="0" eaLnBrk="1" fontAlgn="base" hangingPunct="1">
        <a:spcBef>
          <a:spcPct val="0"/>
        </a:spcBef>
        <a:spcAft>
          <a:spcPct val="0"/>
        </a:spcAft>
        <a:defRPr sz="4800">
          <a:solidFill>
            <a:schemeClr val="tx2"/>
          </a:solidFill>
          <a:latin typeface="Palatino" charset="0"/>
          <a:ea typeface="ＭＳ Ｐゴシック" charset="-128"/>
        </a:defRPr>
      </a:lvl8pPr>
      <a:lvl9pPr marL="2438339" algn="l" rtl="0" eaLnBrk="1" fontAlgn="base" hangingPunct="1">
        <a:spcBef>
          <a:spcPct val="0"/>
        </a:spcBef>
        <a:spcAft>
          <a:spcPct val="0"/>
        </a:spcAft>
        <a:defRPr sz="4800">
          <a:solidFill>
            <a:schemeClr val="tx2"/>
          </a:solidFill>
          <a:latin typeface="Palatino" charset="0"/>
          <a:ea typeface="ＭＳ Ｐゴシック" charset="-128"/>
        </a:defRPr>
      </a:lvl9pPr>
    </p:titleStyle>
    <p:bodyStyle>
      <a:lvl1pPr marL="457189" indent="-457189" algn="l" rtl="0" eaLnBrk="0" fontAlgn="base" hangingPunct="0">
        <a:spcBef>
          <a:spcPct val="0"/>
        </a:spcBef>
        <a:spcAft>
          <a:spcPts val="1600"/>
        </a:spcAft>
        <a:buClr>
          <a:srgbClr val="003366"/>
        </a:buClr>
        <a:buSzPct val="85000"/>
        <a:buFont typeface="Times" charset="0"/>
        <a:buChar char="•"/>
        <a:defRPr sz="2667">
          <a:solidFill>
            <a:schemeClr val="tx1"/>
          </a:solidFill>
          <a:latin typeface="Arial" pitchFamily="34" charset="0"/>
          <a:ea typeface="MS PGothic" pitchFamily="34" charset="-128"/>
          <a:cs typeface="Arial" pitchFamily="34" charset="0"/>
        </a:defRPr>
      </a:lvl1pPr>
      <a:lvl2pPr marL="990575" indent="-380990" algn="l" rtl="0" eaLnBrk="0" fontAlgn="base" hangingPunct="0">
        <a:spcBef>
          <a:spcPct val="0"/>
        </a:spcBef>
        <a:spcAft>
          <a:spcPts val="1600"/>
        </a:spcAft>
        <a:buClr>
          <a:srgbClr val="003366"/>
        </a:buClr>
        <a:buSzPct val="85000"/>
        <a:buChar char="–"/>
        <a:defRPr sz="2667">
          <a:solidFill>
            <a:schemeClr val="tx1"/>
          </a:solidFill>
          <a:latin typeface="Arial" pitchFamily="34" charset="0"/>
          <a:ea typeface="MS PGothic" pitchFamily="34" charset="-128"/>
          <a:cs typeface="Arial" pitchFamily="34" charset="0"/>
        </a:defRPr>
      </a:lvl2pPr>
      <a:lvl3pPr marL="1523962" indent="-304792" algn="l" rtl="0" eaLnBrk="0" fontAlgn="base" hangingPunct="0">
        <a:spcBef>
          <a:spcPct val="0"/>
        </a:spcBef>
        <a:spcAft>
          <a:spcPts val="1600"/>
        </a:spcAft>
        <a:buClr>
          <a:srgbClr val="003366"/>
        </a:buClr>
        <a:buSzPct val="85000"/>
        <a:buFont typeface="Times" charset="0"/>
        <a:buChar char="•"/>
        <a:defRPr sz="2667">
          <a:solidFill>
            <a:schemeClr val="tx1"/>
          </a:solidFill>
          <a:latin typeface="Arial" pitchFamily="34" charset="0"/>
          <a:ea typeface="MS PGothic" pitchFamily="34" charset="-128"/>
          <a:cs typeface="Arial" pitchFamily="34" charset="0"/>
        </a:defRPr>
      </a:lvl3pPr>
      <a:lvl4pPr marL="2133547" indent="-304792" algn="l" rtl="0" eaLnBrk="0" fontAlgn="base" hangingPunct="0">
        <a:spcBef>
          <a:spcPct val="0"/>
        </a:spcBef>
        <a:spcAft>
          <a:spcPts val="1600"/>
        </a:spcAft>
        <a:buClr>
          <a:srgbClr val="003366"/>
        </a:buClr>
        <a:buChar char="–"/>
        <a:defRPr sz="2667">
          <a:solidFill>
            <a:schemeClr val="tx1"/>
          </a:solidFill>
          <a:latin typeface="Arial" pitchFamily="34" charset="0"/>
          <a:ea typeface="MS PGothic" pitchFamily="34" charset="-128"/>
          <a:cs typeface="Arial" pitchFamily="34" charset="0"/>
        </a:defRPr>
      </a:lvl4pPr>
      <a:lvl5pPr marL="2743131" indent="-304792" algn="l" rtl="0" eaLnBrk="0" fontAlgn="base" hangingPunct="0">
        <a:spcBef>
          <a:spcPct val="0"/>
        </a:spcBef>
        <a:spcAft>
          <a:spcPts val="1600"/>
        </a:spcAft>
        <a:buClr>
          <a:srgbClr val="003366"/>
        </a:buClr>
        <a:buChar char="»"/>
        <a:defRPr sz="2667">
          <a:solidFill>
            <a:schemeClr val="tx1"/>
          </a:solidFill>
          <a:latin typeface="Arial" pitchFamily="34" charset="0"/>
          <a:ea typeface="MS PGothic" pitchFamily="34" charset="-128"/>
          <a:cs typeface="Arial" pitchFamily="34" charset="0"/>
        </a:defRPr>
      </a:lvl5pPr>
      <a:lvl6pPr marL="3352716" indent="-304792" algn="l" rtl="0" eaLnBrk="1" fontAlgn="base" hangingPunct="1">
        <a:spcBef>
          <a:spcPct val="0"/>
        </a:spcBef>
        <a:spcAft>
          <a:spcPct val="20000"/>
        </a:spcAft>
        <a:defRPr sz="3733">
          <a:solidFill>
            <a:schemeClr val="tx1"/>
          </a:solidFill>
          <a:latin typeface="+mn-lt"/>
          <a:ea typeface="+mn-ea"/>
        </a:defRPr>
      </a:lvl6pPr>
      <a:lvl7pPr marL="3962301" indent="-304792" algn="l" rtl="0" eaLnBrk="1" fontAlgn="base" hangingPunct="1">
        <a:spcBef>
          <a:spcPct val="0"/>
        </a:spcBef>
        <a:spcAft>
          <a:spcPct val="20000"/>
        </a:spcAft>
        <a:defRPr sz="3733">
          <a:solidFill>
            <a:schemeClr val="tx1"/>
          </a:solidFill>
          <a:latin typeface="+mn-lt"/>
          <a:ea typeface="+mn-ea"/>
        </a:defRPr>
      </a:lvl7pPr>
      <a:lvl8pPr marL="4571886" indent="-304792" algn="l" rtl="0" eaLnBrk="1" fontAlgn="base" hangingPunct="1">
        <a:spcBef>
          <a:spcPct val="0"/>
        </a:spcBef>
        <a:spcAft>
          <a:spcPct val="20000"/>
        </a:spcAft>
        <a:defRPr sz="3733">
          <a:solidFill>
            <a:schemeClr val="tx1"/>
          </a:solidFill>
          <a:latin typeface="+mn-lt"/>
          <a:ea typeface="+mn-ea"/>
        </a:defRPr>
      </a:lvl8pPr>
      <a:lvl9pPr marL="5181470" indent="-304792" algn="l" rtl="0" eaLnBrk="1" fontAlgn="base" hangingPunct="1">
        <a:spcBef>
          <a:spcPct val="0"/>
        </a:spcBef>
        <a:spcAft>
          <a:spcPct val="20000"/>
        </a:spcAft>
        <a:defRPr sz="3733">
          <a:solidFill>
            <a:schemeClr val="tx1"/>
          </a:solidFill>
          <a:latin typeface="+mn-lt"/>
          <a:ea typeface="+mn-ea"/>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06400" y="0"/>
            <a:ext cx="11277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ctr" anchorCtr="0" compatLnSpc="1">
            <a:prstTxWarp prst="textNoShape">
              <a:avLst/>
            </a:prstTxWarp>
          </a:bodyPr>
          <a:lstStyle/>
          <a:p>
            <a:pPr lvl="0"/>
            <a:r>
              <a:rPr lang="en-US" altLang="en-US"/>
              <a:t>Click to edit Master title style</a:t>
            </a:r>
          </a:p>
        </p:txBody>
      </p:sp>
      <p:sp>
        <p:nvSpPr>
          <p:cNvPr id="14339" name="Rectangle 3"/>
          <p:cNvSpPr>
            <a:spLocks noGrp="1" noChangeArrowheads="1"/>
          </p:cNvSpPr>
          <p:nvPr>
            <p:ph type="body" idx="1"/>
          </p:nvPr>
        </p:nvSpPr>
        <p:spPr bwMode="auto">
          <a:xfrm>
            <a:off x="406400" y="1295400"/>
            <a:ext cx="11277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0420" name="Rectangle 4"/>
          <p:cNvSpPr>
            <a:spLocks noGrp="1" noChangeArrowheads="1"/>
          </p:cNvSpPr>
          <p:nvPr>
            <p:ph type="sldNum" sz="quarter" idx="4"/>
          </p:nvPr>
        </p:nvSpPr>
        <p:spPr bwMode="auto">
          <a:xfrm>
            <a:off x="0" y="6629400"/>
            <a:ext cx="2540000" cy="22860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lvl1pPr algn="l">
              <a:defRPr sz="1200">
                <a:solidFill>
                  <a:srgbClr val="000000"/>
                </a:solidFill>
                <a:latin typeface="Univers 47 CondensedLight" charset="0"/>
              </a:defRPr>
            </a:lvl1pPr>
          </a:lstStyle>
          <a:p>
            <a:pPr defTabSz="1219170" eaLnBrk="0" fontAlgn="base" hangingPunct="0">
              <a:spcBef>
                <a:spcPct val="0"/>
              </a:spcBef>
              <a:spcAft>
                <a:spcPct val="0"/>
              </a:spcAft>
              <a:defRPr/>
            </a:pPr>
            <a:fld id="{E60E0030-4F5B-4EBB-B39F-5A77980FBFC6}" type="slidenum">
              <a:rPr lang="en-US" smtClean="0"/>
              <a:pPr defTabSz="1219170" eaLnBrk="0" fontAlgn="base" hangingPunct="0">
                <a:spcBef>
                  <a:spcPct val="0"/>
                </a:spcBef>
                <a:spcAft>
                  <a:spcPct val="0"/>
                </a:spcAft>
                <a:defRPr/>
              </a:pPr>
              <a:t>‹#›</a:t>
            </a:fld>
            <a:endParaRPr lang="en-US"/>
          </a:p>
        </p:txBody>
      </p:sp>
      <p:cxnSp>
        <p:nvCxnSpPr>
          <p:cNvPr id="14341" name="Straight Connector 6"/>
          <p:cNvCxnSpPr>
            <a:cxnSpLocks noChangeShapeType="1"/>
          </p:cNvCxnSpPr>
          <p:nvPr/>
        </p:nvCxnSpPr>
        <p:spPr bwMode="auto">
          <a:xfrm>
            <a:off x="406400" y="1066803"/>
            <a:ext cx="11277600" cy="1588"/>
          </a:xfrm>
          <a:prstGeom prst="line">
            <a:avLst/>
          </a:prstGeom>
          <a:noFill/>
          <a:ln w="9525">
            <a:solidFill>
              <a:srgbClr val="007CA4"/>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21812496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hf sldNum="0" hdr="0" ftr="0" dt="0"/>
  <p:txStyles>
    <p:titleStyle>
      <a:lvl1pPr algn="l" rtl="0" eaLnBrk="0" fontAlgn="base" hangingPunct="0">
        <a:spcBef>
          <a:spcPct val="0"/>
        </a:spcBef>
        <a:spcAft>
          <a:spcPct val="0"/>
        </a:spcAft>
        <a:defRPr sz="3733">
          <a:solidFill>
            <a:srgbClr val="007CA4"/>
          </a:solidFill>
          <a:latin typeface="Arial" pitchFamily="34" charset="0"/>
          <a:ea typeface="MS PGothic" pitchFamily="34" charset="-128"/>
          <a:cs typeface="Arial" pitchFamily="34" charset="0"/>
        </a:defRPr>
      </a:lvl1pPr>
      <a:lvl2pPr algn="l" rtl="0" eaLnBrk="0" fontAlgn="base" hangingPunct="0">
        <a:spcBef>
          <a:spcPct val="0"/>
        </a:spcBef>
        <a:spcAft>
          <a:spcPct val="0"/>
        </a:spcAft>
        <a:defRPr sz="3733">
          <a:solidFill>
            <a:srgbClr val="007CA4"/>
          </a:solidFill>
          <a:latin typeface="Arial" charset="0"/>
          <a:ea typeface="MS PGothic" pitchFamily="34" charset="-128"/>
          <a:cs typeface="Arial" charset="0"/>
        </a:defRPr>
      </a:lvl2pPr>
      <a:lvl3pPr algn="l" rtl="0" eaLnBrk="0" fontAlgn="base" hangingPunct="0">
        <a:spcBef>
          <a:spcPct val="0"/>
        </a:spcBef>
        <a:spcAft>
          <a:spcPct val="0"/>
        </a:spcAft>
        <a:defRPr sz="3733">
          <a:solidFill>
            <a:srgbClr val="007CA4"/>
          </a:solidFill>
          <a:latin typeface="Arial" charset="0"/>
          <a:ea typeface="MS PGothic" pitchFamily="34" charset="-128"/>
          <a:cs typeface="Arial" charset="0"/>
        </a:defRPr>
      </a:lvl3pPr>
      <a:lvl4pPr algn="l" rtl="0" eaLnBrk="0" fontAlgn="base" hangingPunct="0">
        <a:spcBef>
          <a:spcPct val="0"/>
        </a:spcBef>
        <a:spcAft>
          <a:spcPct val="0"/>
        </a:spcAft>
        <a:defRPr sz="3733">
          <a:solidFill>
            <a:srgbClr val="007CA4"/>
          </a:solidFill>
          <a:latin typeface="Arial" charset="0"/>
          <a:ea typeface="MS PGothic" pitchFamily="34" charset="-128"/>
          <a:cs typeface="Arial" charset="0"/>
        </a:defRPr>
      </a:lvl4pPr>
      <a:lvl5pPr algn="l" rtl="0" eaLnBrk="0" fontAlgn="base" hangingPunct="0">
        <a:spcBef>
          <a:spcPct val="0"/>
        </a:spcBef>
        <a:spcAft>
          <a:spcPct val="0"/>
        </a:spcAft>
        <a:defRPr sz="3733">
          <a:solidFill>
            <a:srgbClr val="007CA4"/>
          </a:solidFill>
          <a:latin typeface="Arial" charset="0"/>
          <a:ea typeface="MS PGothic" pitchFamily="34" charset="-128"/>
          <a:cs typeface="Arial" charset="0"/>
        </a:defRPr>
      </a:lvl5pPr>
      <a:lvl6pPr marL="609459" algn="l" rtl="0" eaLnBrk="1" fontAlgn="base" hangingPunct="1">
        <a:spcBef>
          <a:spcPct val="0"/>
        </a:spcBef>
        <a:spcAft>
          <a:spcPct val="0"/>
        </a:spcAft>
        <a:defRPr sz="4800">
          <a:solidFill>
            <a:schemeClr val="tx2"/>
          </a:solidFill>
          <a:latin typeface="Palatino" charset="0"/>
          <a:ea typeface="ＭＳ Ｐゴシック" charset="-128"/>
        </a:defRPr>
      </a:lvl6pPr>
      <a:lvl7pPr marL="1218916" algn="l" rtl="0" eaLnBrk="1" fontAlgn="base" hangingPunct="1">
        <a:spcBef>
          <a:spcPct val="0"/>
        </a:spcBef>
        <a:spcAft>
          <a:spcPct val="0"/>
        </a:spcAft>
        <a:defRPr sz="4800">
          <a:solidFill>
            <a:schemeClr val="tx2"/>
          </a:solidFill>
          <a:latin typeface="Palatino" charset="0"/>
          <a:ea typeface="ＭＳ Ｐゴシック" charset="-128"/>
        </a:defRPr>
      </a:lvl7pPr>
      <a:lvl8pPr marL="1828376" algn="l" rtl="0" eaLnBrk="1" fontAlgn="base" hangingPunct="1">
        <a:spcBef>
          <a:spcPct val="0"/>
        </a:spcBef>
        <a:spcAft>
          <a:spcPct val="0"/>
        </a:spcAft>
        <a:defRPr sz="4800">
          <a:solidFill>
            <a:schemeClr val="tx2"/>
          </a:solidFill>
          <a:latin typeface="Palatino" charset="0"/>
          <a:ea typeface="ＭＳ Ｐゴシック" charset="-128"/>
        </a:defRPr>
      </a:lvl8pPr>
      <a:lvl9pPr marL="2437834" algn="l" rtl="0" eaLnBrk="1" fontAlgn="base" hangingPunct="1">
        <a:spcBef>
          <a:spcPct val="0"/>
        </a:spcBef>
        <a:spcAft>
          <a:spcPct val="0"/>
        </a:spcAft>
        <a:defRPr sz="4800">
          <a:solidFill>
            <a:schemeClr val="tx2"/>
          </a:solidFill>
          <a:latin typeface="Palatino" charset="0"/>
          <a:ea typeface="ＭＳ Ｐゴシック" charset="-128"/>
        </a:defRPr>
      </a:lvl9pPr>
    </p:titleStyle>
    <p:bodyStyle>
      <a:lvl1pPr marL="455073" indent="-455073" algn="l" rtl="0" eaLnBrk="0" fontAlgn="base" hangingPunct="0">
        <a:spcBef>
          <a:spcPct val="0"/>
        </a:spcBef>
        <a:spcAft>
          <a:spcPts val="1600"/>
        </a:spcAft>
        <a:buClr>
          <a:srgbClr val="003366"/>
        </a:buClr>
        <a:buSzPct val="85000"/>
        <a:buFont typeface="Times" charset="0"/>
        <a:buChar char="•"/>
        <a:defRPr sz="2667">
          <a:solidFill>
            <a:schemeClr val="tx1"/>
          </a:solidFill>
          <a:latin typeface="Arial" pitchFamily="34" charset="0"/>
          <a:ea typeface="MS PGothic" pitchFamily="34" charset="-128"/>
          <a:cs typeface="Arial" pitchFamily="34" charset="0"/>
        </a:defRPr>
      </a:lvl1pPr>
      <a:lvl2pPr marL="988459" indent="-378875" algn="l" rtl="0" eaLnBrk="0" fontAlgn="base" hangingPunct="0">
        <a:spcBef>
          <a:spcPct val="0"/>
        </a:spcBef>
        <a:spcAft>
          <a:spcPts val="1600"/>
        </a:spcAft>
        <a:buClr>
          <a:srgbClr val="003366"/>
        </a:buClr>
        <a:buSzPct val="85000"/>
        <a:buChar char="–"/>
        <a:defRPr sz="2667">
          <a:solidFill>
            <a:schemeClr val="tx1"/>
          </a:solidFill>
          <a:latin typeface="Arial" pitchFamily="34" charset="0"/>
          <a:ea typeface="MS PGothic" pitchFamily="34" charset="-128"/>
          <a:cs typeface="Arial" pitchFamily="34" charset="0"/>
        </a:defRPr>
      </a:lvl2pPr>
      <a:lvl3pPr marL="1521846" indent="-302676" algn="l" rtl="0" eaLnBrk="0" fontAlgn="base" hangingPunct="0">
        <a:spcBef>
          <a:spcPct val="0"/>
        </a:spcBef>
        <a:spcAft>
          <a:spcPts val="1600"/>
        </a:spcAft>
        <a:buClr>
          <a:srgbClr val="003366"/>
        </a:buClr>
        <a:buSzPct val="85000"/>
        <a:buFont typeface="Times" charset="0"/>
        <a:buChar char="•"/>
        <a:defRPr sz="2667">
          <a:solidFill>
            <a:schemeClr val="tx1"/>
          </a:solidFill>
          <a:latin typeface="Arial" pitchFamily="34" charset="0"/>
          <a:ea typeface="MS PGothic" pitchFamily="34" charset="-128"/>
          <a:cs typeface="Arial" pitchFamily="34" charset="0"/>
        </a:defRPr>
      </a:lvl3pPr>
      <a:lvl4pPr marL="2131431" indent="-302676" algn="l" rtl="0" eaLnBrk="0" fontAlgn="base" hangingPunct="0">
        <a:spcBef>
          <a:spcPct val="0"/>
        </a:spcBef>
        <a:spcAft>
          <a:spcPts val="1600"/>
        </a:spcAft>
        <a:buClr>
          <a:srgbClr val="003366"/>
        </a:buClr>
        <a:buChar char="–"/>
        <a:defRPr sz="2667">
          <a:solidFill>
            <a:schemeClr val="tx1"/>
          </a:solidFill>
          <a:latin typeface="Arial" pitchFamily="34" charset="0"/>
          <a:ea typeface="MS PGothic" pitchFamily="34" charset="-128"/>
          <a:cs typeface="Arial" pitchFamily="34" charset="0"/>
        </a:defRPr>
      </a:lvl4pPr>
      <a:lvl5pPr marL="2741015" indent="-302676" algn="l" rtl="0" eaLnBrk="0" fontAlgn="base" hangingPunct="0">
        <a:spcBef>
          <a:spcPct val="0"/>
        </a:spcBef>
        <a:spcAft>
          <a:spcPts val="1600"/>
        </a:spcAft>
        <a:buClr>
          <a:srgbClr val="003366"/>
        </a:buClr>
        <a:buChar char="»"/>
        <a:defRPr sz="2667">
          <a:solidFill>
            <a:schemeClr val="tx1"/>
          </a:solidFill>
          <a:latin typeface="Arial" pitchFamily="34" charset="0"/>
          <a:ea typeface="MS PGothic" pitchFamily="34" charset="-128"/>
          <a:cs typeface="Arial" pitchFamily="34" charset="0"/>
        </a:defRPr>
      </a:lvl5pPr>
      <a:lvl6pPr marL="3352022" indent="-304730" algn="l" rtl="0" eaLnBrk="1" fontAlgn="base" hangingPunct="1">
        <a:spcBef>
          <a:spcPct val="0"/>
        </a:spcBef>
        <a:spcAft>
          <a:spcPct val="20000"/>
        </a:spcAft>
        <a:defRPr sz="3733">
          <a:solidFill>
            <a:schemeClr val="tx1"/>
          </a:solidFill>
          <a:latin typeface="+mn-lt"/>
          <a:ea typeface="+mn-ea"/>
        </a:defRPr>
      </a:lvl6pPr>
      <a:lvl7pPr marL="3961480" indent="-304730" algn="l" rtl="0" eaLnBrk="1" fontAlgn="base" hangingPunct="1">
        <a:spcBef>
          <a:spcPct val="0"/>
        </a:spcBef>
        <a:spcAft>
          <a:spcPct val="20000"/>
        </a:spcAft>
        <a:defRPr sz="3733">
          <a:solidFill>
            <a:schemeClr val="tx1"/>
          </a:solidFill>
          <a:latin typeface="+mn-lt"/>
          <a:ea typeface="+mn-ea"/>
        </a:defRPr>
      </a:lvl7pPr>
      <a:lvl8pPr marL="4570938" indent="-304730" algn="l" rtl="0" eaLnBrk="1" fontAlgn="base" hangingPunct="1">
        <a:spcBef>
          <a:spcPct val="0"/>
        </a:spcBef>
        <a:spcAft>
          <a:spcPct val="20000"/>
        </a:spcAft>
        <a:defRPr sz="3733">
          <a:solidFill>
            <a:schemeClr val="tx1"/>
          </a:solidFill>
          <a:latin typeface="+mn-lt"/>
          <a:ea typeface="+mn-ea"/>
        </a:defRPr>
      </a:lvl8pPr>
      <a:lvl9pPr marL="5180396" indent="-304730" algn="l" rtl="0" eaLnBrk="1" fontAlgn="base" hangingPunct="1">
        <a:spcBef>
          <a:spcPct val="0"/>
        </a:spcBef>
        <a:spcAft>
          <a:spcPct val="20000"/>
        </a:spcAft>
        <a:defRPr sz="3733">
          <a:solidFill>
            <a:schemeClr val="tx1"/>
          </a:solidFill>
          <a:latin typeface="+mn-lt"/>
          <a:ea typeface="+mn-ea"/>
        </a:defRPr>
      </a:lvl9pPr>
    </p:bodyStyle>
    <p:otherStyle>
      <a:defPPr>
        <a:defRPr lang="en-US"/>
      </a:defPPr>
      <a:lvl1pPr marL="0" algn="l" defTabSz="1218916" rtl="0" eaLnBrk="1" latinLnBrk="0" hangingPunct="1">
        <a:defRPr sz="2400" kern="1200">
          <a:solidFill>
            <a:schemeClr val="tx1"/>
          </a:solidFill>
          <a:latin typeface="+mn-lt"/>
          <a:ea typeface="+mn-ea"/>
          <a:cs typeface="+mn-cs"/>
        </a:defRPr>
      </a:lvl1pPr>
      <a:lvl2pPr marL="609459" algn="l" defTabSz="1218916" rtl="0" eaLnBrk="1" latinLnBrk="0" hangingPunct="1">
        <a:defRPr sz="2400" kern="1200">
          <a:solidFill>
            <a:schemeClr val="tx1"/>
          </a:solidFill>
          <a:latin typeface="+mn-lt"/>
          <a:ea typeface="+mn-ea"/>
          <a:cs typeface="+mn-cs"/>
        </a:defRPr>
      </a:lvl2pPr>
      <a:lvl3pPr marL="1218916" algn="l" defTabSz="1218916" rtl="0" eaLnBrk="1" latinLnBrk="0" hangingPunct="1">
        <a:defRPr sz="2400" kern="1200">
          <a:solidFill>
            <a:schemeClr val="tx1"/>
          </a:solidFill>
          <a:latin typeface="+mn-lt"/>
          <a:ea typeface="+mn-ea"/>
          <a:cs typeface="+mn-cs"/>
        </a:defRPr>
      </a:lvl3pPr>
      <a:lvl4pPr marL="1828376" algn="l" defTabSz="1218916" rtl="0" eaLnBrk="1" latinLnBrk="0" hangingPunct="1">
        <a:defRPr sz="2400" kern="1200">
          <a:solidFill>
            <a:schemeClr val="tx1"/>
          </a:solidFill>
          <a:latin typeface="+mn-lt"/>
          <a:ea typeface="+mn-ea"/>
          <a:cs typeface="+mn-cs"/>
        </a:defRPr>
      </a:lvl4pPr>
      <a:lvl5pPr marL="2437834" algn="l" defTabSz="1218916" rtl="0" eaLnBrk="1" latinLnBrk="0" hangingPunct="1">
        <a:defRPr sz="2400" kern="1200">
          <a:solidFill>
            <a:schemeClr val="tx1"/>
          </a:solidFill>
          <a:latin typeface="+mn-lt"/>
          <a:ea typeface="+mn-ea"/>
          <a:cs typeface="+mn-cs"/>
        </a:defRPr>
      </a:lvl5pPr>
      <a:lvl6pPr marL="3047292" algn="l" defTabSz="1218916" rtl="0" eaLnBrk="1" latinLnBrk="0" hangingPunct="1">
        <a:defRPr sz="2400" kern="1200">
          <a:solidFill>
            <a:schemeClr val="tx1"/>
          </a:solidFill>
          <a:latin typeface="+mn-lt"/>
          <a:ea typeface="+mn-ea"/>
          <a:cs typeface="+mn-cs"/>
        </a:defRPr>
      </a:lvl6pPr>
      <a:lvl7pPr marL="3656749" algn="l" defTabSz="1218916" rtl="0" eaLnBrk="1" latinLnBrk="0" hangingPunct="1">
        <a:defRPr sz="2400" kern="1200">
          <a:solidFill>
            <a:schemeClr val="tx1"/>
          </a:solidFill>
          <a:latin typeface="+mn-lt"/>
          <a:ea typeface="+mn-ea"/>
          <a:cs typeface="+mn-cs"/>
        </a:defRPr>
      </a:lvl7pPr>
      <a:lvl8pPr marL="4266208" algn="l" defTabSz="1218916" rtl="0" eaLnBrk="1" latinLnBrk="0" hangingPunct="1">
        <a:defRPr sz="2400" kern="1200">
          <a:solidFill>
            <a:schemeClr val="tx1"/>
          </a:solidFill>
          <a:latin typeface="+mn-lt"/>
          <a:ea typeface="+mn-ea"/>
          <a:cs typeface="+mn-cs"/>
        </a:defRPr>
      </a:lvl8pPr>
      <a:lvl9pPr marL="4875666" algn="l" defTabSz="1218916"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13" descr="Text 2"/>
          <p:cNvPicPr>
            <a:picLocks noChangeAspect="1" noChangeArrowheads="1"/>
          </p:cNvPicPr>
          <p:nvPr userDrawn="1"/>
        </p:nvPicPr>
        <p:blipFill>
          <a:blip r:embed="rId12">
            <a:extLst>
              <a:ext uri="{28A0092B-C50C-407E-A947-70E740481C1C}">
                <a14:useLocalDpi xmlns:a14="http://schemas.microsoft.com/office/drawing/2010/main" val="0"/>
              </a:ext>
            </a:extLst>
          </a:blip>
          <a:srcRect b="88892"/>
          <a:stretch>
            <a:fillRect/>
          </a:stretch>
        </p:blipFill>
        <p:spPr bwMode="auto">
          <a:xfrm>
            <a:off x="2" y="0"/>
            <a:ext cx="1219411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2"/>
          <p:cNvSpPr>
            <a:spLocks noGrp="1" noChangeArrowheads="1"/>
          </p:cNvSpPr>
          <p:nvPr>
            <p:ph type="title"/>
          </p:nvPr>
        </p:nvSpPr>
        <p:spPr bwMode="auto">
          <a:xfrm>
            <a:off x="812800" y="838200"/>
            <a:ext cx="1056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20" name="Rectangle 3"/>
          <p:cNvSpPr>
            <a:spLocks noGrp="1" noChangeArrowheads="1"/>
          </p:cNvSpPr>
          <p:nvPr>
            <p:ph type="body" idx="1"/>
          </p:nvPr>
        </p:nvSpPr>
        <p:spPr bwMode="auto">
          <a:xfrm>
            <a:off x="812800" y="1752600"/>
            <a:ext cx="10566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p:cNvSpPr>
            <a:spLocks noGrp="1" noChangeArrowheads="1"/>
          </p:cNvSpPr>
          <p:nvPr>
            <p:ph type="sldNum" sz="quarter" idx="4"/>
          </p:nvPr>
        </p:nvSpPr>
        <p:spPr bwMode="auto">
          <a:xfrm>
            <a:off x="203202" y="6477000"/>
            <a:ext cx="1524001"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67">
                <a:solidFill>
                  <a:srgbClr val="237496"/>
                </a:solidFill>
                <a:latin typeface="Arial" pitchFamily="34" charset="0"/>
              </a:defRPr>
            </a:lvl1pPr>
          </a:lstStyle>
          <a:p>
            <a:pPr defTabSz="1219170" eaLnBrk="0" fontAlgn="base" hangingPunct="0">
              <a:spcBef>
                <a:spcPct val="0"/>
              </a:spcBef>
              <a:spcAft>
                <a:spcPct val="0"/>
              </a:spcAft>
              <a:defRPr/>
            </a:pPr>
            <a:fld id="{A636626D-9C41-4340-8E13-3A4EB47D8165}" type="slidenum">
              <a:rPr lang="en-US" smtClean="0">
                <a:ea typeface="MS PGothic" pitchFamily="34" charset="-128"/>
              </a:rPr>
              <a:pPr defTabSz="1219170" eaLnBrk="0" fontAlgn="base" hangingPunct="0">
                <a:spcBef>
                  <a:spcPct val="0"/>
                </a:spcBef>
                <a:spcAft>
                  <a:spcPct val="0"/>
                </a:spcAft>
                <a:defRPr/>
              </a:pPr>
              <a:t>‹#›</a:t>
            </a:fld>
            <a:endParaRPr lang="en-US">
              <a:ea typeface="MS PGothic" pitchFamily="34" charset="-128"/>
            </a:endParaRPr>
          </a:p>
        </p:txBody>
      </p:sp>
      <p:pic>
        <p:nvPicPr>
          <p:cNvPr id="9222" name="Picture 5" descr="MGHfC_H_RGB.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839219" y="6018217"/>
            <a:ext cx="3170767"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3456579"/>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Lst>
  <p:hf sldNum="0" hdr="0" ftr="0" dt="0"/>
  <p:txStyles>
    <p:titleStyle>
      <a:lvl1pPr algn="l" rtl="0" eaLnBrk="0" fontAlgn="base" hangingPunct="0">
        <a:spcBef>
          <a:spcPct val="0"/>
        </a:spcBef>
        <a:spcAft>
          <a:spcPct val="0"/>
        </a:spcAft>
        <a:defRPr sz="4267">
          <a:solidFill>
            <a:srgbClr val="482F92"/>
          </a:solidFill>
          <a:latin typeface="+mj-lt"/>
          <a:ea typeface="MS PGothic" pitchFamily="34" charset="-128"/>
          <a:cs typeface="ＭＳ Ｐゴシック" charset="-128"/>
        </a:defRPr>
      </a:lvl1pPr>
      <a:lvl2pPr algn="l" rtl="0" eaLnBrk="0" fontAlgn="base" hangingPunct="0">
        <a:spcBef>
          <a:spcPct val="0"/>
        </a:spcBef>
        <a:spcAft>
          <a:spcPct val="0"/>
        </a:spcAft>
        <a:defRPr sz="4267">
          <a:solidFill>
            <a:srgbClr val="482F92"/>
          </a:solidFill>
          <a:latin typeface="Univers 67 CondensedBold" charset="0"/>
          <a:ea typeface="MS PGothic" pitchFamily="34" charset="-128"/>
          <a:cs typeface="ＭＳ Ｐゴシック" charset="-128"/>
        </a:defRPr>
      </a:lvl2pPr>
      <a:lvl3pPr algn="l" rtl="0" eaLnBrk="0" fontAlgn="base" hangingPunct="0">
        <a:spcBef>
          <a:spcPct val="0"/>
        </a:spcBef>
        <a:spcAft>
          <a:spcPct val="0"/>
        </a:spcAft>
        <a:defRPr sz="4267">
          <a:solidFill>
            <a:srgbClr val="482F92"/>
          </a:solidFill>
          <a:latin typeface="Univers 67 CondensedBold" charset="0"/>
          <a:ea typeface="MS PGothic" pitchFamily="34" charset="-128"/>
          <a:cs typeface="ＭＳ Ｐゴシック" charset="-128"/>
        </a:defRPr>
      </a:lvl3pPr>
      <a:lvl4pPr algn="l" rtl="0" eaLnBrk="0" fontAlgn="base" hangingPunct="0">
        <a:spcBef>
          <a:spcPct val="0"/>
        </a:spcBef>
        <a:spcAft>
          <a:spcPct val="0"/>
        </a:spcAft>
        <a:defRPr sz="4267">
          <a:solidFill>
            <a:srgbClr val="482F92"/>
          </a:solidFill>
          <a:latin typeface="Univers 67 CondensedBold" charset="0"/>
          <a:ea typeface="MS PGothic" pitchFamily="34" charset="-128"/>
          <a:cs typeface="ＭＳ Ｐゴシック" charset="-128"/>
        </a:defRPr>
      </a:lvl4pPr>
      <a:lvl5pPr algn="l" rtl="0" eaLnBrk="0" fontAlgn="base" hangingPunct="0">
        <a:spcBef>
          <a:spcPct val="0"/>
        </a:spcBef>
        <a:spcAft>
          <a:spcPct val="0"/>
        </a:spcAft>
        <a:defRPr sz="4267">
          <a:solidFill>
            <a:srgbClr val="482F92"/>
          </a:solidFill>
          <a:latin typeface="Univers 67 CondensedBold" charset="0"/>
          <a:ea typeface="MS PGothic" pitchFamily="34" charset="-128"/>
          <a:cs typeface="ＭＳ Ｐゴシック" charset="-128"/>
        </a:defRPr>
      </a:lvl5pPr>
      <a:lvl6pPr marL="609585" algn="l" rtl="0" fontAlgn="base">
        <a:spcBef>
          <a:spcPct val="0"/>
        </a:spcBef>
        <a:spcAft>
          <a:spcPct val="0"/>
        </a:spcAft>
        <a:defRPr sz="4267">
          <a:solidFill>
            <a:srgbClr val="482F92"/>
          </a:solidFill>
          <a:latin typeface="Univers 67 CondensedBold" charset="0"/>
        </a:defRPr>
      </a:lvl6pPr>
      <a:lvl7pPr marL="1219170" algn="l" rtl="0" fontAlgn="base">
        <a:spcBef>
          <a:spcPct val="0"/>
        </a:spcBef>
        <a:spcAft>
          <a:spcPct val="0"/>
        </a:spcAft>
        <a:defRPr sz="4267">
          <a:solidFill>
            <a:srgbClr val="482F92"/>
          </a:solidFill>
          <a:latin typeface="Univers 67 CondensedBold" charset="0"/>
        </a:defRPr>
      </a:lvl7pPr>
      <a:lvl8pPr marL="1828754" algn="l" rtl="0" fontAlgn="base">
        <a:spcBef>
          <a:spcPct val="0"/>
        </a:spcBef>
        <a:spcAft>
          <a:spcPct val="0"/>
        </a:spcAft>
        <a:defRPr sz="4267">
          <a:solidFill>
            <a:srgbClr val="482F92"/>
          </a:solidFill>
          <a:latin typeface="Univers 67 CondensedBold" charset="0"/>
        </a:defRPr>
      </a:lvl8pPr>
      <a:lvl9pPr marL="2438339" algn="l" rtl="0" fontAlgn="base">
        <a:spcBef>
          <a:spcPct val="0"/>
        </a:spcBef>
        <a:spcAft>
          <a:spcPct val="0"/>
        </a:spcAft>
        <a:defRPr sz="4267">
          <a:solidFill>
            <a:srgbClr val="482F92"/>
          </a:solidFill>
          <a:latin typeface="Univers 67 CondensedBold" charset="0"/>
        </a:defRPr>
      </a:lvl9pPr>
    </p:titleStyle>
    <p:bodyStyle>
      <a:lvl1pPr marL="309026" indent="-309026" algn="l" rtl="0" eaLnBrk="0" fontAlgn="base" hangingPunct="0">
        <a:spcBef>
          <a:spcPct val="20000"/>
        </a:spcBef>
        <a:spcAft>
          <a:spcPct val="0"/>
        </a:spcAft>
        <a:buClr>
          <a:srgbClr val="C41425"/>
        </a:buClr>
        <a:buFont typeface="Times" pitchFamily="-84" charset="0"/>
        <a:buChar char="•"/>
        <a:defRPr sz="3200">
          <a:solidFill>
            <a:schemeClr val="tx1"/>
          </a:solidFill>
          <a:latin typeface="+mn-lt"/>
          <a:ea typeface="MS PGothic" pitchFamily="34" charset="-128"/>
          <a:cs typeface="ＭＳ Ｐゴシック" charset="-128"/>
        </a:defRPr>
      </a:lvl1pPr>
      <a:lvl2pPr marL="766214" indent="-304792" algn="l" rtl="0" eaLnBrk="0" fontAlgn="base" hangingPunct="0">
        <a:spcBef>
          <a:spcPct val="20000"/>
        </a:spcBef>
        <a:spcAft>
          <a:spcPct val="0"/>
        </a:spcAft>
        <a:buClr>
          <a:srgbClr val="FCAF17"/>
        </a:buClr>
        <a:buFont typeface="Times" pitchFamily="-84" charset="0"/>
        <a:buChar char="–"/>
        <a:defRPr sz="2667">
          <a:solidFill>
            <a:schemeClr val="tx1"/>
          </a:solidFill>
          <a:latin typeface="+mn-lt"/>
          <a:ea typeface="MS PGothic" pitchFamily="34" charset="-128"/>
        </a:defRPr>
      </a:lvl2pPr>
      <a:lvl3pPr marL="1223403" indent="-304792" algn="l" rtl="0" eaLnBrk="0" fontAlgn="base" hangingPunct="0">
        <a:spcBef>
          <a:spcPct val="20000"/>
        </a:spcBef>
        <a:spcAft>
          <a:spcPct val="0"/>
        </a:spcAft>
        <a:buClr>
          <a:srgbClr val="482F92"/>
        </a:buClr>
        <a:buFont typeface="Times" pitchFamily="-84" charset="0"/>
        <a:buChar char="•"/>
        <a:defRPr sz="2667">
          <a:solidFill>
            <a:schemeClr val="tx1"/>
          </a:solidFill>
          <a:latin typeface="+mn-lt"/>
          <a:ea typeface="MS PGothic" pitchFamily="34" charset="-128"/>
        </a:defRPr>
      </a:lvl3pPr>
      <a:lvl4pPr marL="1680591" indent="-304792" algn="l" rtl="0" eaLnBrk="0" fontAlgn="base" hangingPunct="0">
        <a:spcBef>
          <a:spcPct val="20000"/>
        </a:spcBef>
        <a:spcAft>
          <a:spcPct val="0"/>
        </a:spcAft>
        <a:buFont typeface="Times" pitchFamily="-84" charset="0"/>
        <a:buChar char="•"/>
        <a:defRPr sz="2667">
          <a:solidFill>
            <a:schemeClr val="tx1"/>
          </a:solidFill>
          <a:latin typeface="+mn-lt"/>
          <a:ea typeface="MS PGothic" pitchFamily="34" charset="-128"/>
        </a:defRPr>
      </a:lvl4pPr>
      <a:lvl5pPr marL="2137780" indent="-304792" algn="l" rtl="0" eaLnBrk="0" fontAlgn="base" hangingPunct="0">
        <a:spcBef>
          <a:spcPct val="20000"/>
        </a:spcBef>
        <a:spcAft>
          <a:spcPct val="0"/>
        </a:spcAft>
        <a:buFont typeface="Times" pitchFamily="-84" charset="0"/>
        <a:buChar char="•"/>
        <a:defRPr sz="2667">
          <a:solidFill>
            <a:schemeClr val="tx1"/>
          </a:solidFill>
          <a:latin typeface="+mn-lt"/>
          <a:ea typeface="MS PGothic" pitchFamily="34" charset="-128"/>
        </a:defRPr>
      </a:lvl5pPr>
      <a:lvl6pPr marL="2747365" indent="-304792" algn="l" rtl="0" fontAlgn="base">
        <a:spcBef>
          <a:spcPct val="20000"/>
        </a:spcBef>
        <a:spcAft>
          <a:spcPct val="0"/>
        </a:spcAft>
        <a:buFont typeface="Times" charset="0"/>
        <a:buChar char="•"/>
        <a:defRPr sz="2667">
          <a:solidFill>
            <a:schemeClr val="tx1"/>
          </a:solidFill>
          <a:latin typeface="+mn-lt"/>
        </a:defRPr>
      </a:lvl6pPr>
      <a:lvl7pPr marL="3356949" indent="-304792" algn="l" rtl="0" fontAlgn="base">
        <a:spcBef>
          <a:spcPct val="20000"/>
        </a:spcBef>
        <a:spcAft>
          <a:spcPct val="0"/>
        </a:spcAft>
        <a:buFont typeface="Times" charset="0"/>
        <a:buChar char="•"/>
        <a:defRPr sz="2667">
          <a:solidFill>
            <a:schemeClr val="tx1"/>
          </a:solidFill>
          <a:latin typeface="+mn-lt"/>
        </a:defRPr>
      </a:lvl7pPr>
      <a:lvl8pPr marL="3966534" indent="-304792" algn="l" rtl="0" fontAlgn="base">
        <a:spcBef>
          <a:spcPct val="20000"/>
        </a:spcBef>
        <a:spcAft>
          <a:spcPct val="0"/>
        </a:spcAft>
        <a:buFont typeface="Times" charset="0"/>
        <a:buChar char="•"/>
        <a:defRPr sz="2667">
          <a:solidFill>
            <a:schemeClr val="tx1"/>
          </a:solidFill>
          <a:latin typeface="+mn-lt"/>
        </a:defRPr>
      </a:lvl8pPr>
      <a:lvl9pPr marL="4576119" indent="-304792" algn="l" rtl="0" fontAlgn="base">
        <a:spcBef>
          <a:spcPct val="20000"/>
        </a:spcBef>
        <a:spcAft>
          <a:spcPct val="0"/>
        </a:spcAft>
        <a:buFont typeface="Times" charset="0"/>
        <a:buChar char="•"/>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Title Placeholder 1"/>
          <p:cNvSpPr>
            <a:spLocks noGrp="1"/>
          </p:cNvSpPr>
          <p:nvPr>
            <p:ph type="title"/>
          </p:nvPr>
        </p:nvSpPr>
        <p:spPr bwMode="auto">
          <a:xfrm>
            <a:off x="609600" y="27463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277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600">
                <a:solidFill>
                  <a:prstClr val="black">
                    <a:tint val="75000"/>
                  </a:prstClr>
                </a:solidFill>
                <a:latin typeface="Calibri"/>
                <a:ea typeface="+mn-ea"/>
              </a:defRPr>
            </a:lvl1pPr>
          </a:lstStyle>
          <a:p>
            <a:pPr defTabSz="1219170">
              <a:defRPr/>
            </a:pPr>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prstClr val="black">
                    <a:tint val="75000"/>
                  </a:prstClr>
                </a:solidFill>
                <a:latin typeface="Calibri"/>
                <a:ea typeface="+mn-ea"/>
              </a:defRPr>
            </a:lvl1pPr>
          </a:lstStyle>
          <a:p>
            <a:pPr defTabSz="1219170">
              <a:defRPr/>
            </a:pPr>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600">
                <a:solidFill>
                  <a:prstClr val="black">
                    <a:tint val="75000"/>
                  </a:prstClr>
                </a:solidFill>
                <a:latin typeface="Calibri"/>
                <a:ea typeface="+mn-ea"/>
              </a:defRPr>
            </a:lvl1pPr>
          </a:lstStyle>
          <a:p>
            <a:pPr defTabSz="1219170">
              <a:defRPr/>
            </a:pPr>
            <a:fld id="{C98047F1-B788-4E21-8BDE-A47C7912BB8A}" type="slidenum">
              <a:rPr lang="en-US" smtClean="0"/>
              <a:pPr defTabSz="1219170">
                <a:defRPr/>
              </a:pPr>
              <a:t>‹#›</a:t>
            </a:fld>
            <a:endParaRPr lang="en-US"/>
          </a:p>
        </p:txBody>
      </p:sp>
    </p:spTree>
    <p:extLst>
      <p:ext uri="{BB962C8B-B14F-4D97-AF65-F5344CB8AC3E}">
        <p14:creationId xmlns:p14="http://schemas.microsoft.com/office/powerpoint/2010/main" val="88754928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hf sldNum="0" hdr="0" ftr="0" dt="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Calibri" pitchFamily="34" charset="0"/>
        </a:defRPr>
      </a:lvl2pPr>
      <a:lvl3pPr algn="ctr" rtl="0" eaLnBrk="0" fontAlgn="base" hangingPunct="0">
        <a:spcBef>
          <a:spcPct val="0"/>
        </a:spcBef>
        <a:spcAft>
          <a:spcPct val="0"/>
        </a:spcAft>
        <a:defRPr sz="5867">
          <a:solidFill>
            <a:schemeClr val="tx1"/>
          </a:solidFill>
          <a:latin typeface="Calibri" pitchFamily="34" charset="0"/>
        </a:defRPr>
      </a:lvl3pPr>
      <a:lvl4pPr algn="ctr" rtl="0" eaLnBrk="0" fontAlgn="base" hangingPunct="0">
        <a:spcBef>
          <a:spcPct val="0"/>
        </a:spcBef>
        <a:spcAft>
          <a:spcPct val="0"/>
        </a:spcAft>
        <a:defRPr sz="5867">
          <a:solidFill>
            <a:schemeClr val="tx1"/>
          </a:solidFill>
          <a:latin typeface="Calibri" pitchFamily="34" charset="0"/>
        </a:defRPr>
      </a:lvl4pPr>
      <a:lvl5pPr algn="ctr" rtl="0" eaLnBrk="0" fontAlgn="base" hangingPunct="0">
        <a:spcBef>
          <a:spcPct val="0"/>
        </a:spcBef>
        <a:spcAft>
          <a:spcPct val="0"/>
        </a:spcAft>
        <a:defRPr sz="5867">
          <a:solidFill>
            <a:schemeClr val="tx1"/>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p:titleStyle>
    <p:bodyStyle>
      <a:lvl1pPr marL="457189" indent="-457189" algn="l" rtl="0" eaLnBrk="0" fontAlgn="base" hangingPunct="0">
        <a:spcBef>
          <a:spcPct val="20000"/>
        </a:spcBef>
        <a:spcAft>
          <a:spcPct val="0"/>
        </a:spcAft>
        <a:buFont typeface="Arial" pitchFamily="34" charset="0"/>
        <a:buChar char="•"/>
        <a:defRPr sz="42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pitchFamily="34" charset="0"/>
        <a:buChar char="–"/>
        <a:defRPr sz="37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pitchFamily="34" charset="0"/>
        <a:buChar char="–"/>
        <a:defRPr sz="2667"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06400" y="0"/>
            <a:ext cx="11277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Rectangle 3"/>
          <p:cNvSpPr>
            <a:spLocks noGrp="1" noChangeArrowheads="1"/>
          </p:cNvSpPr>
          <p:nvPr>
            <p:ph type="body" idx="1"/>
          </p:nvPr>
        </p:nvSpPr>
        <p:spPr bwMode="auto">
          <a:xfrm>
            <a:off x="406400" y="1295400"/>
            <a:ext cx="11277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0420" name="Rectangle 4"/>
          <p:cNvSpPr>
            <a:spLocks noGrp="1" noChangeArrowheads="1"/>
          </p:cNvSpPr>
          <p:nvPr>
            <p:ph type="sldNum" sz="quarter" idx="4"/>
          </p:nvPr>
        </p:nvSpPr>
        <p:spPr bwMode="auto">
          <a:xfrm>
            <a:off x="0" y="6629400"/>
            <a:ext cx="25400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200">
                <a:solidFill>
                  <a:srgbClr val="000000"/>
                </a:solidFill>
                <a:latin typeface="Univers 47 CondensedLight" charset="0"/>
              </a:defRPr>
            </a:lvl1pPr>
          </a:lstStyle>
          <a:p>
            <a:pPr defTabSz="1219170" eaLnBrk="0" fontAlgn="base" hangingPunct="0">
              <a:spcBef>
                <a:spcPct val="0"/>
              </a:spcBef>
              <a:spcAft>
                <a:spcPct val="0"/>
              </a:spcAft>
              <a:defRPr/>
            </a:pPr>
            <a:fld id="{D02A350D-2882-4F59-83F6-4392057EF89D}" type="slidenum">
              <a:rPr lang="en-US" smtClean="0"/>
              <a:pPr defTabSz="1219170" eaLnBrk="0" fontAlgn="base" hangingPunct="0">
                <a:spcBef>
                  <a:spcPct val="0"/>
                </a:spcBef>
                <a:spcAft>
                  <a:spcPct val="0"/>
                </a:spcAft>
                <a:defRPr/>
              </a:pPr>
              <a:t>‹#›</a:t>
            </a:fld>
            <a:endParaRPr lang="en-US"/>
          </a:p>
        </p:txBody>
      </p:sp>
      <p:cxnSp>
        <p:nvCxnSpPr>
          <p:cNvPr id="7173" name="Straight Connector 6"/>
          <p:cNvCxnSpPr>
            <a:cxnSpLocks noChangeShapeType="1"/>
          </p:cNvCxnSpPr>
          <p:nvPr/>
        </p:nvCxnSpPr>
        <p:spPr bwMode="auto">
          <a:xfrm>
            <a:off x="406400" y="1066803"/>
            <a:ext cx="11277600" cy="1588"/>
          </a:xfrm>
          <a:prstGeom prst="line">
            <a:avLst/>
          </a:prstGeom>
          <a:noFill/>
          <a:ln w="9525">
            <a:solidFill>
              <a:srgbClr val="007CA4"/>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26216360"/>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Lst>
  <p:hf sldNum="0" hdr="0" ftr="0" dt="0"/>
  <p:txStyles>
    <p:titleStyle>
      <a:lvl1pPr algn="l" rtl="0" eaLnBrk="0" fontAlgn="base" hangingPunct="0">
        <a:spcBef>
          <a:spcPct val="0"/>
        </a:spcBef>
        <a:spcAft>
          <a:spcPct val="0"/>
        </a:spcAft>
        <a:defRPr sz="3733">
          <a:solidFill>
            <a:srgbClr val="007CA4"/>
          </a:solidFill>
          <a:latin typeface="Arial" pitchFamily="34" charset="0"/>
          <a:ea typeface="MS PGothic" pitchFamily="34" charset="-128"/>
          <a:cs typeface="Arial" pitchFamily="34" charset="0"/>
        </a:defRPr>
      </a:lvl1pPr>
      <a:lvl2pPr algn="l" rtl="0" eaLnBrk="0" fontAlgn="base" hangingPunct="0">
        <a:spcBef>
          <a:spcPct val="0"/>
        </a:spcBef>
        <a:spcAft>
          <a:spcPct val="0"/>
        </a:spcAft>
        <a:defRPr sz="3733">
          <a:solidFill>
            <a:srgbClr val="007CA4"/>
          </a:solidFill>
          <a:latin typeface="Arial" charset="0"/>
          <a:ea typeface="MS PGothic" pitchFamily="34" charset="-128"/>
          <a:cs typeface="Arial" charset="0"/>
        </a:defRPr>
      </a:lvl2pPr>
      <a:lvl3pPr algn="l" rtl="0" eaLnBrk="0" fontAlgn="base" hangingPunct="0">
        <a:spcBef>
          <a:spcPct val="0"/>
        </a:spcBef>
        <a:spcAft>
          <a:spcPct val="0"/>
        </a:spcAft>
        <a:defRPr sz="3733">
          <a:solidFill>
            <a:srgbClr val="007CA4"/>
          </a:solidFill>
          <a:latin typeface="Arial" charset="0"/>
          <a:ea typeface="MS PGothic" pitchFamily="34" charset="-128"/>
          <a:cs typeface="Arial" charset="0"/>
        </a:defRPr>
      </a:lvl3pPr>
      <a:lvl4pPr algn="l" rtl="0" eaLnBrk="0" fontAlgn="base" hangingPunct="0">
        <a:spcBef>
          <a:spcPct val="0"/>
        </a:spcBef>
        <a:spcAft>
          <a:spcPct val="0"/>
        </a:spcAft>
        <a:defRPr sz="3733">
          <a:solidFill>
            <a:srgbClr val="007CA4"/>
          </a:solidFill>
          <a:latin typeface="Arial" charset="0"/>
          <a:ea typeface="MS PGothic" pitchFamily="34" charset="-128"/>
          <a:cs typeface="Arial" charset="0"/>
        </a:defRPr>
      </a:lvl4pPr>
      <a:lvl5pPr algn="l" rtl="0" eaLnBrk="0" fontAlgn="base" hangingPunct="0">
        <a:spcBef>
          <a:spcPct val="0"/>
        </a:spcBef>
        <a:spcAft>
          <a:spcPct val="0"/>
        </a:spcAft>
        <a:defRPr sz="3733">
          <a:solidFill>
            <a:srgbClr val="007CA4"/>
          </a:solidFill>
          <a:latin typeface="Arial" charset="0"/>
          <a:ea typeface="MS PGothic" pitchFamily="34" charset="-128"/>
          <a:cs typeface="Arial" charset="0"/>
        </a:defRPr>
      </a:lvl5pPr>
      <a:lvl6pPr marL="609585" algn="l" rtl="0" eaLnBrk="1" fontAlgn="base" hangingPunct="1">
        <a:spcBef>
          <a:spcPct val="0"/>
        </a:spcBef>
        <a:spcAft>
          <a:spcPct val="0"/>
        </a:spcAft>
        <a:defRPr sz="4800">
          <a:solidFill>
            <a:schemeClr val="tx2"/>
          </a:solidFill>
          <a:latin typeface="Palatino" charset="0"/>
          <a:ea typeface="ＭＳ Ｐゴシック" charset="-128"/>
        </a:defRPr>
      </a:lvl6pPr>
      <a:lvl7pPr marL="1219170" algn="l" rtl="0" eaLnBrk="1" fontAlgn="base" hangingPunct="1">
        <a:spcBef>
          <a:spcPct val="0"/>
        </a:spcBef>
        <a:spcAft>
          <a:spcPct val="0"/>
        </a:spcAft>
        <a:defRPr sz="4800">
          <a:solidFill>
            <a:schemeClr val="tx2"/>
          </a:solidFill>
          <a:latin typeface="Palatino" charset="0"/>
          <a:ea typeface="ＭＳ Ｐゴシック" charset="-128"/>
        </a:defRPr>
      </a:lvl7pPr>
      <a:lvl8pPr marL="1828754" algn="l" rtl="0" eaLnBrk="1" fontAlgn="base" hangingPunct="1">
        <a:spcBef>
          <a:spcPct val="0"/>
        </a:spcBef>
        <a:spcAft>
          <a:spcPct val="0"/>
        </a:spcAft>
        <a:defRPr sz="4800">
          <a:solidFill>
            <a:schemeClr val="tx2"/>
          </a:solidFill>
          <a:latin typeface="Palatino" charset="0"/>
          <a:ea typeface="ＭＳ Ｐゴシック" charset="-128"/>
        </a:defRPr>
      </a:lvl8pPr>
      <a:lvl9pPr marL="2438339" algn="l" rtl="0" eaLnBrk="1" fontAlgn="base" hangingPunct="1">
        <a:spcBef>
          <a:spcPct val="0"/>
        </a:spcBef>
        <a:spcAft>
          <a:spcPct val="0"/>
        </a:spcAft>
        <a:defRPr sz="4800">
          <a:solidFill>
            <a:schemeClr val="tx2"/>
          </a:solidFill>
          <a:latin typeface="Palatino" charset="0"/>
          <a:ea typeface="ＭＳ Ｐゴシック" charset="-128"/>
        </a:defRPr>
      </a:lvl9pPr>
    </p:titleStyle>
    <p:bodyStyle>
      <a:lvl1pPr marL="457189" indent="-457189" algn="l" rtl="0" eaLnBrk="0" fontAlgn="base" hangingPunct="0">
        <a:spcBef>
          <a:spcPct val="0"/>
        </a:spcBef>
        <a:spcAft>
          <a:spcPts val="1600"/>
        </a:spcAft>
        <a:buClr>
          <a:srgbClr val="003366"/>
        </a:buClr>
        <a:buSzPct val="85000"/>
        <a:buFont typeface="Times" charset="0"/>
        <a:buChar char="•"/>
        <a:defRPr sz="2667">
          <a:solidFill>
            <a:schemeClr val="tx1"/>
          </a:solidFill>
          <a:latin typeface="Arial" pitchFamily="34" charset="0"/>
          <a:ea typeface="MS PGothic" pitchFamily="34" charset="-128"/>
          <a:cs typeface="Arial" pitchFamily="34" charset="0"/>
        </a:defRPr>
      </a:lvl1pPr>
      <a:lvl2pPr marL="990575" indent="-380990" algn="l" rtl="0" eaLnBrk="0" fontAlgn="base" hangingPunct="0">
        <a:spcBef>
          <a:spcPct val="0"/>
        </a:spcBef>
        <a:spcAft>
          <a:spcPts val="1600"/>
        </a:spcAft>
        <a:buClr>
          <a:srgbClr val="003366"/>
        </a:buClr>
        <a:buSzPct val="85000"/>
        <a:buChar char="–"/>
        <a:defRPr sz="2667">
          <a:solidFill>
            <a:schemeClr val="tx1"/>
          </a:solidFill>
          <a:latin typeface="Arial" pitchFamily="34" charset="0"/>
          <a:ea typeface="MS PGothic" pitchFamily="34" charset="-128"/>
          <a:cs typeface="Arial" pitchFamily="34" charset="0"/>
        </a:defRPr>
      </a:lvl2pPr>
      <a:lvl3pPr marL="1523962" indent="-304792" algn="l" rtl="0" eaLnBrk="0" fontAlgn="base" hangingPunct="0">
        <a:spcBef>
          <a:spcPct val="0"/>
        </a:spcBef>
        <a:spcAft>
          <a:spcPts val="1600"/>
        </a:spcAft>
        <a:buClr>
          <a:srgbClr val="003366"/>
        </a:buClr>
        <a:buSzPct val="85000"/>
        <a:buFont typeface="Times" charset="0"/>
        <a:buChar char="•"/>
        <a:defRPr sz="2667">
          <a:solidFill>
            <a:schemeClr val="tx1"/>
          </a:solidFill>
          <a:latin typeface="Arial" pitchFamily="34" charset="0"/>
          <a:ea typeface="MS PGothic" pitchFamily="34" charset="-128"/>
          <a:cs typeface="Arial" pitchFamily="34" charset="0"/>
        </a:defRPr>
      </a:lvl3pPr>
      <a:lvl4pPr marL="2133547" indent="-304792" algn="l" rtl="0" eaLnBrk="0" fontAlgn="base" hangingPunct="0">
        <a:spcBef>
          <a:spcPct val="0"/>
        </a:spcBef>
        <a:spcAft>
          <a:spcPts val="1600"/>
        </a:spcAft>
        <a:buClr>
          <a:srgbClr val="003366"/>
        </a:buClr>
        <a:buChar char="–"/>
        <a:defRPr sz="2667">
          <a:solidFill>
            <a:schemeClr val="tx1"/>
          </a:solidFill>
          <a:latin typeface="Arial" pitchFamily="34" charset="0"/>
          <a:ea typeface="MS PGothic" pitchFamily="34" charset="-128"/>
          <a:cs typeface="Arial" pitchFamily="34" charset="0"/>
        </a:defRPr>
      </a:lvl4pPr>
      <a:lvl5pPr marL="2743131" indent="-304792" algn="l" rtl="0" eaLnBrk="0" fontAlgn="base" hangingPunct="0">
        <a:spcBef>
          <a:spcPct val="0"/>
        </a:spcBef>
        <a:spcAft>
          <a:spcPts val="1600"/>
        </a:spcAft>
        <a:buClr>
          <a:srgbClr val="003366"/>
        </a:buClr>
        <a:buChar char="»"/>
        <a:defRPr sz="2667">
          <a:solidFill>
            <a:schemeClr val="tx1"/>
          </a:solidFill>
          <a:latin typeface="Arial" pitchFamily="34" charset="0"/>
          <a:ea typeface="MS PGothic" pitchFamily="34" charset="-128"/>
          <a:cs typeface="Arial" pitchFamily="34" charset="0"/>
        </a:defRPr>
      </a:lvl5pPr>
      <a:lvl6pPr marL="3352716" indent="-304792" algn="l" rtl="0" eaLnBrk="1" fontAlgn="base" hangingPunct="1">
        <a:spcBef>
          <a:spcPct val="0"/>
        </a:spcBef>
        <a:spcAft>
          <a:spcPct val="20000"/>
        </a:spcAft>
        <a:defRPr sz="3733">
          <a:solidFill>
            <a:schemeClr val="tx1"/>
          </a:solidFill>
          <a:latin typeface="+mn-lt"/>
          <a:ea typeface="+mn-ea"/>
        </a:defRPr>
      </a:lvl6pPr>
      <a:lvl7pPr marL="3962301" indent="-304792" algn="l" rtl="0" eaLnBrk="1" fontAlgn="base" hangingPunct="1">
        <a:spcBef>
          <a:spcPct val="0"/>
        </a:spcBef>
        <a:spcAft>
          <a:spcPct val="20000"/>
        </a:spcAft>
        <a:defRPr sz="3733">
          <a:solidFill>
            <a:schemeClr val="tx1"/>
          </a:solidFill>
          <a:latin typeface="+mn-lt"/>
          <a:ea typeface="+mn-ea"/>
        </a:defRPr>
      </a:lvl7pPr>
      <a:lvl8pPr marL="4571886" indent="-304792" algn="l" rtl="0" eaLnBrk="1" fontAlgn="base" hangingPunct="1">
        <a:spcBef>
          <a:spcPct val="0"/>
        </a:spcBef>
        <a:spcAft>
          <a:spcPct val="20000"/>
        </a:spcAft>
        <a:defRPr sz="3733">
          <a:solidFill>
            <a:schemeClr val="tx1"/>
          </a:solidFill>
          <a:latin typeface="+mn-lt"/>
          <a:ea typeface="+mn-ea"/>
        </a:defRPr>
      </a:lvl8pPr>
      <a:lvl9pPr marL="5181470" indent="-304792" algn="l" rtl="0" eaLnBrk="1" fontAlgn="base" hangingPunct="1">
        <a:spcBef>
          <a:spcPct val="0"/>
        </a:spcBef>
        <a:spcAft>
          <a:spcPct val="20000"/>
        </a:spcAft>
        <a:defRPr sz="3733">
          <a:solidFill>
            <a:schemeClr val="tx1"/>
          </a:solidFill>
          <a:latin typeface="+mn-lt"/>
          <a:ea typeface="+mn-ea"/>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openxmlformats.org/officeDocument/2006/relationships/image" Target="../media/image20.emf"/></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5" Type="http://schemas.openxmlformats.org/officeDocument/2006/relationships/image" Target="../media/image23.jpeg"/><Relationship Id="rId1" Type="http://schemas.openxmlformats.org/officeDocument/2006/relationships/slideLayout" Target="../slideLayouts/slideLayout9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eg"/><Relationship Id="rId5" Type="http://schemas.openxmlformats.org/officeDocument/2006/relationships/image" Target="../media/image26.jpeg"/><Relationship Id="rId1" Type="http://schemas.openxmlformats.org/officeDocument/2006/relationships/slideLayout" Target="../slideLayouts/slideLayout9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1" Type="http://schemas.openxmlformats.org/officeDocument/2006/relationships/slideLayout" Target="../slideLayouts/slideLayout9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30.emf"/><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6.xml"/><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7.xml"/><Relationship Id="rId3"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39.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2.xml"/><Relationship Id="rId3"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3.xml"/><Relationship Id="rId3"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4.xml"/><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5.xml"/><Relationship Id="rId3"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6.xml"/><Relationship Id="rId3"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35.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06280" y="86207"/>
            <a:ext cx="11779441" cy="2401455"/>
          </a:xfrm>
        </p:spPr>
        <p:txBody>
          <a:bodyPr/>
          <a:lstStyle/>
          <a:p>
            <a:pPr algn="ctr" eaLnBrk="1" hangingPunct="1"/>
            <a:r>
              <a:rPr lang="en-US" sz="6667" dirty="0">
                <a:latin typeface="Calibri" panose="020F0502020204030204" pitchFamily="34" charset="0"/>
              </a:rPr>
              <a:t>First 1,000 Days &amp; Beyond:</a:t>
            </a:r>
            <a:br>
              <a:rPr lang="en-US" sz="6667" dirty="0">
                <a:latin typeface="Calibri" panose="020F0502020204030204" pitchFamily="34" charset="0"/>
              </a:rPr>
            </a:br>
            <a:r>
              <a:rPr lang="en-US" sz="5333" dirty="0">
                <a:latin typeface="Calibri" panose="020F0502020204030204" pitchFamily="34" charset="0"/>
              </a:rPr>
              <a:t>Implications for the Early Childhood Field</a:t>
            </a:r>
          </a:p>
        </p:txBody>
      </p:sp>
      <p:sp>
        <p:nvSpPr>
          <p:cNvPr id="4099" name="Rectangle 3"/>
          <p:cNvSpPr>
            <a:spLocks noGrp="1" noChangeArrowheads="1"/>
          </p:cNvSpPr>
          <p:nvPr>
            <p:ph type="subTitle" idx="1"/>
          </p:nvPr>
        </p:nvSpPr>
        <p:spPr>
          <a:xfrm>
            <a:off x="206285" y="2838203"/>
            <a:ext cx="11779441" cy="2094046"/>
          </a:xfrm>
        </p:spPr>
        <p:txBody>
          <a:bodyPr/>
          <a:lstStyle/>
          <a:p>
            <a:pPr algn="ctr" eaLnBrk="1" hangingPunct="1">
              <a:lnSpc>
                <a:spcPct val="80000"/>
              </a:lnSpc>
              <a:spcAft>
                <a:spcPts val="800"/>
              </a:spcAft>
            </a:pPr>
            <a:r>
              <a:rPr lang="en-US" altLang="en-US" sz="3733" b="0" i="0" dirty="0">
                <a:latin typeface="Calibri" pitchFamily="34" charset="0"/>
              </a:rPr>
              <a:t>Elsie M. Taveras, M.D., M.P.H</a:t>
            </a:r>
          </a:p>
          <a:p>
            <a:pPr algn="ctr" eaLnBrk="1" hangingPunct="1">
              <a:spcAft>
                <a:spcPts val="533"/>
              </a:spcAft>
            </a:pPr>
            <a:r>
              <a:rPr lang="en-US" altLang="en-US" sz="2800" b="0" i="0" dirty="0">
                <a:latin typeface="Calibri" pitchFamily="34" charset="0"/>
              </a:rPr>
              <a:t>Chief Community Health Equity Officer, Mass General Brigham</a:t>
            </a:r>
          </a:p>
          <a:p>
            <a:pPr algn="ctr" eaLnBrk="1" hangingPunct="1">
              <a:spcAft>
                <a:spcPts val="533"/>
              </a:spcAft>
            </a:pPr>
            <a:r>
              <a:rPr lang="en-US" altLang="en-US" sz="2800" b="0" i="0" dirty="0">
                <a:latin typeface="Calibri" pitchFamily="34" charset="0"/>
              </a:rPr>
              <a:t>Executive Director, Kraft Center for Community Health, MGH</a:t>
            </a:r>
          </a:p>
          <a:p>
            <a:pPr algn="ctr" eaLnBrk="1" hangingPunct="1">
              <a:spcAft>
                <a:spcPts val="533"/>
              </a:spcAft>
            </a:pPr>
            <a:r>
              <a:rPr lang="en-US" altLang="en-US" sz="2800" b="0" i="0" dirty="0">
                <a:latin typeface="Calibri" pitchFamily="34" charset="0"/>
              </a:rPr>
              <a:t>Conrad </a:t>
            </a:r>
            <a:r>
              <a:rPr lang="en-US" altLang="en-US" sz="2800" b="0" i="0" dirty="0" err="1">
                <a:latin typeface="Calibri" pitchFamily="34" charset="0"/>
              </a:rPr>
              <a:t>Taff</a:t>
            </a:r>
            <a:r>
              <a:rPr lang="en-US" altLang="en-US" sz="2800" b="0" i="0" dirty="0">
                <a:latin typeface="Calibri" pitchFamily="34" charset="0"/>
              </a:rPr>
              <a:t> Endowed Chair and Professor of Pediatrics, Harvard Medical School</a:t>
            </a:r>
          </a:p>
          <a:p>
            <a:pPr algn="ctr" eaLnBrk="1" hangingPunct="1">
              <a:spcAft>
                <a:spcPct val="0"/>
              </a:spcAft>
            </a:pPr>
            <a:r>
              <a:rPr lang="en-US" altLang="en-US" b="0" dirty="0">
                <a:latin typeface="Calibri" pitchFamily="34" charset="0"/>
              </a:rPr>
              <a:t>November 4, 2021</a:t>
            </a:r>
          </a:p>
        </p:txBody>
      </p:sp>
      <p:sp>
        <p:nvSpPr>
          <p:cNvPr id="4100" name="Rectangle 20"/>
          <p:cNvSpPr>
            <a:spLocks noChangeArrowheads="1"/>
          </p:cNvSpPr>
          <p:nvPr/>
        </p:nvSpPr>
        <p:spPr bwMode="auto">
          <a:xfrm>
            <a:off x="0" y="5517276"/>
            <a:ext cx="12192000" cy="1340809"/>
          </a:xfrm>
          <a:prstGeom prst="rect">
            <a:avLst/>
          </a:prstGeom>
          <a:solidFill>
            <a:schemeClr val="tx2"/>
          </a:solidFill>
          <a:ln w="9525" algn="ctr">
            <a:noFill/>
            <a:round/>
            <a:headEnd/>
            <a:tailEnd/>
          </a:ln>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Lucida Grande" charset="0"/>
              <a:ea typeface="ＭＳ Ｐゴシック"/>
              <a:cs typeface="+mn-cs"/>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41" y="5381724"/>
            <a:ext cx="1605472" cy="1451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0696" y="5353820"/>
            <a:ext cx="6242049" cy="1479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6025662" y="5814646"/>
            <a:ext cx="1852246" cy="844062"/>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Lucida Grande" charset="0"/>
              <a:ea typeface="ＭＳ Ｐゴシック" charset="-128"/>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5662" y="6007344"/>
            <a:ext cx="1774309" cy="458665"/>
          </a:xfrm>
          <a:prstGeom prst="rect">
            <a:avLst/>
          </a:prstGeom>
        </p:spPr>
      </p:pic>
    </p:spTree>
    <p:extLst>
      <p:ext uri="{BB962C8B-B14F-4D97-AF65-F5344CB8AC3E}">
        <p14:creationId xmlns:p14="http://schemas.microsoft.com/office/powerpoint/2010/main" val="870938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37196" y="152400"/>
            <a:ext cx="10972800" cy="838200"/>
          </a:xfrm>
        </p:spPr>
        <p:txBody>
          <a:bodyPr/>
          <a:lstStyle/>
          <a:p>
            <a:pPr algn="ctr" eaLnBrk="1" hangingPunct="1"/>
            <a:r>
              <a:rPr lang="en-US" altLang="en-US" sz="5333" dirty="0">
                <a:solidFill>
                  <a:srgbClr val="003399"/>
                </a:solidFill>
                <a:latin typeface="Calibri" pitchFamily="34" charset="0"/>
              </a:rPr>
              <a:t>First 1,000 Days Program Premise</a:t>
            </a:r>
          </a:p>
        </p:txBody>
      </p:sp>
      <p:sp>
        <p:nvSpPr>
          <p:cNvPr id="217091" name="Rectangle 3"/>
          <p:cNvSpPr>
            <a:spLocks noGrp="1" noChangeArrowheads="1"/>
          </p:cNvSpPr>
          <p:nvPr>
            <p:ph type="body" idx="1"/>
          </p:nvPr>
        </p:nvSpPr>
        <p:spPr>
          <a:xfrm>
            <a:off x="178605" y="1230967"/>
            <a:ext cx="11489983" cy="5144655"/>
          </a:xfrm>
        </p:spPr>
        <p:txBody>
          <a:bodyPr/>
          <a:lstStyle/>
          <a:p>
            <a:pPr marL="615935" indent="-615935" algn="ctr" eaLnBrk="1" hangingPunct="1">
              <a:buNone/>
              <a:defRPr/>
            </a:pPr>
            <a:r>
              <a:rPr lang="en-US" sz="4267" dirty="0">
                <a:latin typeface="Calibri" pitchFamily="34" charset="0"/>
                <a:ea typeface="+mn-ea"/>
              </a:rPr>
              <a:t>Achieving equity in early child health &amp; development requires: </a:t>
            </a:r>
          </a:p>
          <a:p>
            <a:pPr marL="1071007" lvl="1" indent="-455073" eaLnBrk="1" hangingPunct="1">
              <a:buSzPct val="60000"/>
              <a:buFont typeface="Wingdings" panose="05000000000000000000" pitchFamily="2" charset="2"/>
              <a:buChar char="q"/>
              <a:defRPr/>
            </a:pPr>
            <a:r>
              <a:rPr lang="en-US" sz="3733" dirty="0">
                <a:latin typeface="Calibri" pitchFamily="34" charset="0"/>
                <a:ea typeface="+mn-ea"/>
              </a:rPr>
              <a:t>Alignment of individuals and organizations from multiple sectors to achieve collective impact;</a:t>
            </a:r>
          </a:p>
          <a:p>
            <a:pPr marL="1071007" lvl="1" indent="-455073" eaLnBrk="1" hangingPunct="1">
              <a:buSzPct val="60000"/>
              <a:buFont typeface="Wingdings" panose="05000000000000000000" pitchFamily="2" charset="2"/>
              <a:buChar char="q"/>
              <a:defRPr/>
            </a:pPr>
            <a:r>
              <a:rPr lang="en-US" sz="3733" dirty="0">
                <a:latin typeface="Calibri" pitchFamily="34" charset="0"/>
                <a:ea typeface="+mn-ea"/>
              </a:rPr>
              <a:t>Leveraging emerging science to drive approaches to systems change;</a:t>
            </a:r>
          </a:p>
          <a:p>
            <a:pPr marL="1071007" lvl="1" indent="-455073" eaLnBrk="1" hangingPunct="1">
              <a:buSzPct val="60000"/>
              <a:buFont typeface="Wingdings" panose="05000000000000000000" pitchFamily="2" charset="2"/>
              <a:buChar char="q"/>
              <a:defRPr/>
            </a:pPr>
            <a:r>
              <a:rPr lang="en-US" sz="3733" dirty="0">
                <a:latin typeface="Calibri" pitchFamily="34" charset="0"/>
                <a:ea typeface="+mn-ea"/>
              </a:rPr>
              <a:t>Creating an early childhood ecosystem that supports “disruptive innovation” and scaling of best practices.</a:t>
            </a:r>
          </a:p>
        </p:txBody>
      </p:sp>
    </p:spTree>
    <p:extLst>
      <p:ext uri="{BB962C8B-B14F-4D97-AF65-F5344CB8AC3E}">
        <p14:creationId xmlns:p14="http://schemas.microsoft.com/office/powerpoint/2010/main" val="3299394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32519" y="292100"/>
            <a:ext cx="11490036" cy="838200"/>
          </a:xfrm>
        </p:spPr>
        <p:txBody>
          <a:bodyPr/>
          <a:lstStyle/>
          <a:p>
            <a:pPr algn="ctr" eaLnBrk="1" hangingPunct="1"/>
            <a:r>
              <a:rPr lang="en-US" sz="4800" dirty="0">
                <a:solidFill>
                  <a:srgbClr val="000099"/>
                </a:solidFill>
                <a:latin typeface="Calibri" panose="020F0502020204030204" pitchFamily="34" charset="0"/>
              </a:rPr>
              <a:t>Systems-Level Approach to Early Childhood Health &amp; Development</a:t>
            </a:r>
            <a:endParaRPr lang="en-US" altLang="en-US" sz="4800" dirty="0">
              <a:solidFill>
                <a:srgbClr val="003399"/>
              </a:solidFill>
              <a:latin typeface="Calibri" pitchFamily="34" charset="0"/>
            </a:endParaRP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2519" y="1691783"/>
            <a:ext cx="11392195" cy="4997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8281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ifs2\1000days$\Logos\JPEG Logo Files\English - Full color.jpg">
            <a:extLst>
              <a:ext uri="{FF2B5EF4-FFF2-40B4-BE49-F238E27FC236}">
                <a16:creationId xmlns:a16="http://schemas.microsoft.com/office/drawing/2014/main" xmlns="" id="{927E06E7-25EF-40D3-B319-2A918CDD2B6E}"/>
              </a:ext>
            </a:extLst>
          </p:cNvPr>
          <p:cNvPicPr>
            <a:picLocks noChangeAspect="1" noChangeArrowheads="1"/>
          </p:cNvPicPr>
          <p:nvPr/>
        </p:nvPicPr>
        <p:blipFill>
          <a:blip r:embed="rId2" cstate="print"/>
          <a:srcRect t="10738" r="3355" b="11409"/>
          <a:stretch>
            <a:fillRect/>
          </a:stretch>
        </p:blipFill>
        <p:spPr bwMode="auto">
          <a:xfrm>
            <a:off x="11155680" y="6002465"/>
            <a:ext cx="929003" cy="748220"/>
          </a:xfrm>
          <a:prstGeom prst="rect">
            <a:avLst/>
          </a:prstGeom>
          <a:noFill/>
          <a:ln w="9525">
            <a:noFill/>
            <a:miter lim="800000"/>
            <a:headEnd/>
            <a:tailEnd/>
          </a:ln>
        </p:spPr>
      </p:pic>
      <p:pic>
        <p:nvPicPr>
          <p:cNvPr id="2" name="Picture 1"/>
          <p:cNvPicPr>
            <a:picLocks noChangeAspect="1"/>
          </p:cNvPicPr>
          <p:nvPr/>
        </p:nvPicPr>
        <p:blipFill rotWithShape="1">
          <a:blip r:embed="rId3"/>
          <a:srcRect t="3095"/>
          <a:stretch/>
        </p:blipFill>
        <p:spPr>
          <a:xfrm>
            <a:off x="162908" y="254665"/>
            <a:ext cx="9554783" cy="6121910"/>
          </a:xfrm>
          <a:prstGeom prst="rect">
            <a:avLst/>
          </a:prstGeom>
        </p:spPr>
      </p:pic>
      <p:sp>
        <p:nvSpPr>
          <p:cNvPr id="3" name="Rectangle 2"/>
          <p:cNvSpPr/>
          <p:nvPr/>
        </p:nvSpPr>
        <p:spPr>
          <a:xfrm>
            <a:off x="162908" y="6334780"/>
            <a:ext cx="109855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Citation: Blake-Lamb T, Boudreau AA,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Matathia</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S, et al. Strengthening integration of clinical and public health systems to prevent maternal-child obesity in the First 1,000 Days: A Collective Impact approach. </a:t>
            </a:r>
            <a:r>
              <a:rPr kumimoji="0" lang="en-US" sz="1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Contemporary clinical trials.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2018;65:46-52.</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2"/>
          <p:cNvSpPr txBox="1">
            <a:spLocks noChangeArrowheads="1"/>
          </p:cNvSpPr>
          <p:nvPr/>
        </p:nvSpPr>
        <p:spPr>
          <a:xfrm>
            <a:off x="9717691" y="436340"/>
            <a:ext cx="2268030" cy="24014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3300" b="0" i="0" u="none" strike="noStrike" kern="1200" cap="none" spc="0" normalizeH="0" baseline="0" noProof="0" dirty="0">
                <a:ln>
                  <a:noFill/>
                </a:ln>
                <a:solidFill>
                  <a:srgbClr val="003399"/>
                </a:solidFill>
                <a:effectLst/>
                <a:uLnTx/>
                <a:uFillTx/>
                <a:latin typeface="Calibri" pitchFamily="34" charset="0"/>
                <a:ea typeface="+mj-ea"/>
                <a:cs typeface="+mj-cs"/>
              </a:rPr>
              <a:t>First 1,000 Days Logic Model</a:t>
            </a:r>
            <a:endParaRPr kumimoji="0" lang="en-US" sz="3300" b="0" i="0" u="none" strike="noStrike" kern="1200" cap="none" spc="0" normalizeH="0" baseline="0" noProof="0" dirty="0">
              <a:ln>
                <a:noFill/>
              </a:ln>
              <a:solidFill>
                <a:prstClr val="black"/>
              </a:solidFill>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122148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xmlns="" id="{DA1E961C-00F5-4AD1-B45C-BDEB16F0754F}"/>
              </a:ext>
            </a:extLst>
          </p:cNvPr>
          <p:cNvSpPr>
            <a:spLocks noGrp="1" noChangeArrowheads="1"/>
          </p:cNvSpPr>
          <p:nvPr>
            <p:ph type="title"/>
          </p:nvPr>
        </p:nvSpPr>
        <p:spPr>
          <a:xfrm>
            <a:off x="401054" y="228600"/>
            <a:ext cx="9619247" cy="838200"/>
          </a:xfrm>
        </p:spPr>
        <p:txBody>
          <a:bodyPr/>
          <a:lstStyle/>
          <a:p>
            <a:pPr eaLnBrk="1" hangingPunct="1"/>
            <a:r>
              <a:rPr lang="en-US" altLang="en-US" sz="4000" dirty="0">
                <a:solidFill>
                  <a:srgbClr val="000099"/>
                </a:solidFill>
              </a:rPr>
              <a:t>Implementation Sites</a:t>
            </a:r>
          </a:p>
        </p:txBody>
      </p:sp>
      <p:sp>
        <p:nvSpPr>
          <p:cNvPr id="11" name="Rectangle 3">
            <a:extLst>
              <a:ext uri="{FF2B5EF4-FFF2-40B4-BE49-F238E27FC236}">
                <a16:creationId xmlns:a16="http://schemas.microsoft.com/office/drawing/2014/main" xmlns="" id="{5FCD6900-6685-4A67-BF5C-367E3A43DAC8}"/>
              </a:ext>
            </a:extLst>
          </p:cNvPr>
          <p:cNvSpPr txBox="1">
            <a:spLocks noChangeArrowheads="1"/>
          </p:cNvSpPr>
          <p:nvPr/>
        </p:nvSpPr>
        <p:spPr bwMode="auto">
          <a:xfrm>
            <a:off x="465222" y="1203160"/>
            <a:ext cx="8229601" cy="5531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t" anchorCtr="0" compatLnSpc="1">
            <a:prstTxWarp prst="textNoShape">
              <a:avLst/>
            </a:prstTxWarp>
          </a:bodyPr>
          <a:lstStyle>
            <a:lvl1pPr marL="341313" indent="-341313" algn="l" rtl="0" eaLnBrk="0" fontAlgn="base" hangingPunct="0">
              <a:spcBef>
                <a:spcPct val="0"/>
              </a:spcBef>
              <a:spcAft>
                <a:spcPts val="1200"/>
              </a:spcAft>
              <a:buClr>
                <a:srgbClr val="003366"/>
              </a:buClr>
              <a:buSzPct val="85000"/>
              <a:buFont typeface="Times" panose="02020603050405020304" pitchFamily="18" charset="0"/>
              <a:buChar char="•"/>
              <a:defRPr sz="2000">
                <a:solidFill>
                  <a:schemeClr val="tx1"/>
                </a:solidFill>
                <a:latin typeface="Arial" pitchFamily="34" charset="0"/>
                <a:ea typeface="MS PGothic" pitchFamily="34" charset="-128"/>
                <a:cs typeface="Arial" pitchFamily="34" charset="0"/>
              </a:defRPr>
            </a:lvl1pPr>
            <a:lvl2pPr marL="741363" indent="-284163" algn="l" rtl="0" eaLnBrk="0" fontAlgn="base" hangingPunct="0">
              <a:spcBef>
                <a:spcPct val="0"/>
              </a:spcBef>
              <a:spcAft>
                <a:spcPts val="1200"/>
              </a:spcAft>
              <a:buClr>
                <a:srgbClr val="003366"/>
              </a:buClr>
              <a:buSzPct val="85000"/>
              <a:buChar char="–"/>
              <a:defRPr sz="2000">
                <a:solidFill>
                  <a:schemeClr val="tx1"/>
                </a:solidFill>
                <a:latin typeface="Arial" pitchFamily="34" charset="0"/>
                <a:ea typeface="MS PGothic" pitchFamily="34" charset="-128"/>
                <a:cs typeface="Arial" pitchFamily="34" charset="0"/>
              </a:defRPr>
            </a:lvl2pPr>
            <a:lvl3pPr marL="1141413" indent="-227013" algn="l" rtl="0" eaLnBrk="0" fontAlgn="base" hangingPunct="0">
              <a:spcBef>
                <a:spcPct val="0"/>
              </a:spcBef>
              <a:spcAft>
                <a:spcPts val="1200"/>
              </a:spcAft>
              <a:buClr>
                <a:srgbClr val="003366"/>
              </a:buClr>
              <a:buSzPct val="85000"/>
              <a:buFont typeface="Times" panose="02020603050405020304" pitchFamily="18" charset="0"/>
              <a:buChar char="•"/>
              <a:defRPr sz="2000">
                <a:solidFill>
                  <a:schemeClr val="tx1"/>
                </a:solidFill>
                <a:latin typeface="Arial" pitchFamily="34" charset="0"/>
                <a:ea typeface="MS PGothic" pitchFamily="34" charset="-128"/>
                <a:cs typeface="Arial" pitchFamily="34" charset="0"/>
              </a:defRPr>
            </a:lvl3pPr>
            <a:lvl4pPr marL="1598613" indent="-227013" algn="l" rtl="0" eaLnBrk="0" fontAlgn="base" hangingPunct="0">
              <a:spcBef>
                <a:spcPct val="0"/>
              </a:spcBef>
              <a:spcAft>
                <a:spcPts val="1200"/>
              </a:spcAft>
              <a:buClr>
                <a:srgbClr val="003366"/>
              </a:buClr>
              <a:buChar char="–"/>
              <a:defRPr sz="2000">
                <a:solidFill>
                  <a:schemeClr val="tx1"/>
                </a:solidFill>
                <a:latin typeface="Arial" pitchFamily="34" charset="0"/>
                <a:ea typeface="MS PGothic" pitchFamily="34" charset="-128"/>
                <a:cs typeface="Arial" pitchFamily="34" charset="0"/>
              </a:defRPr>
            </a:lvl4pPr>
            <a:lvl5pPr marL="2055813" indent="-227013" algn="l" rtl="0" eaLnBrk="0" fontAlgn="base" hangingPunct="0">
              <a:spcBef>
                <a:spcPct val="0"/>
              </a:spcBef>
              <a:spcAft>
                <a:spcPts val="1200"/>
              </a:spcAft>
              <a:buClr>
                <a:srgbClr val="003366"/>
              </a:buClr>
              <a:buChar char="»"/>
              <a:defRPr sz="2000">
                <a:solidFill>
                  <a:schemeClr val="tx1"/>
                </a:solidFill>
                <a:latin typeface="Arial" pitchFamily="34" charset="0"/>
                <a:ea typeface="MS PGothic" pitchFamily="34" charset="-128"/>
                <a:cs typeface="Arial" pitchFamily="34" charset="0"/>
              </a:defRPr>
            </a:lvl5pPr>
            <a:lvl6pPr marL="2514079" indent="-228553" algn="l" rtl="0" eaLnBrk="1" fontAlgn="base" hangingPunct="1">
              <a:spcBef>
                <a:spcPct val="0"/>
              </a:spcBef>
              <a:spcAft>
                <a:spcPct val="20000"/>
              </a:spcAft>
              <a:defRPr sz="2800">
                <a:solidFill>
                  <a:schemeClr val="tx1"/>
                </a:solidFill>
                <a:latin typeface="+mn-lt"/>
                <a:ea typeface="+mn-ea"/>
              </a:defRPr>
            </a:lvl6pPr>
            <a:lvl7pPr marL="2971184" indent="-228553" algn="l" rtl="0" eaLnBrk="1" fontAlgn="base" hangingPunct="1">
              <a:spcBef>
                <a:spcPct val="0"/>
              </a:spcBef>
              <a:spcAft>
                <a:spcPct val="20000"/>
              </a:spcAft>
              <a:defRPr sz="2800">
                <a:solidFill>
                  <a:schemeClr val="tx1"/>
                </a:solidFill>
                <a:latin typeface="+mn-lt"/>
                <a:ea typeface="+mn-ea"/>
              </a:defRPr>
            </a:lvl7pPr>
            <a:lvl8pPr marL="3428289" indent="-228553" algn="l" rtl="0" eaLnBrk="1" fontAlgn="base" hangingPunct="1">
              <a:spcBef>
                <a:spcPct val="0"/>
              </a:spcBef>
              <a:spcAft>
                <a:spcPct val="20000"/>
              </a:spcAft>
              <a:defRPr sz="2800">
                <a:solidFill>
                  <a:schemeClr val="tx1"/>
                </a:solidFill>
                <a:latin typeface="+mn-lt"/>
                <a:ea typeface="+mn-ea"/>
              </a:defRPr>
            </a:lvl8pPr>
            <a:lvl9pPr marL="3885394" indent="-228553" algn="l" rtl="0" eaLnBrk="1" fontAlgn="base" hangingPunct="1">
              <a:spcBef>
                <a:spcPct val="0"/>
              </a:spcBef>
              <a:spcAft>
                <a:spcPct val="20000"/>
              </a:spcAft>
              <a:defRPr sz="2800">
                <a:solidFill>
                  <a:schemeClr val="tx1"/>
                </a:solidFill>
                <a:latin typeface="+mn-lt"/>
                <a:ea typeface="+mn-ea"/>
              </a:defRPr>
            </a:lvl9pPr>
          </a:lstStyle>
          <a:p>
            <a:pPr marL="0" marR="0" lvl="0" indent="0" algn="l" defTabSz="914377" rtl="0" eaLnBrk="0" fontAlgn="base" latinLnBrk="0" hangingPunct="0">
              <a:lnSpc>
                <a:spcPct val="100000"/>
              </a:lnSpc>
              <a:spcBef>
                <a:spcPct val="0"/>
              </a:spcBef>
              <a:spcAft>
                <a:spcPts val="1600"/>
              </a:spcAft>
              <a:buClr>
                <a:srgbClr val="003366"/>
              </a:buClr>
              <a:buSzPct val="85000"/>
              <a:buFont typeface="Times" panose="02020603050405020304" pitchFamily="18" charset="0"/>
              <a:buNone/>
              <a:tabLst/>
              <a:defRPr/>
            </a:pPr>
            <a:r>
              <a:rPr kumimoji="0" lang="en-US" sz="2800" b="1" i="0" u="none" strike="noStrike" kern="0" cap="none" spc="0" normalizeH="0" baseline="0" noProof="0" dirty="0">
                <a:ln>
                  <a:noFill/>
                </a:ln>
                <a:solidFill>
                  <a:srgbClr val="000000"/>
                </a:solidFill>
                <a:effectLst/>
                <a:uLnTx/>
                <a:uFillTx/>
                <a:latin typeface="Arial" pitchFamily="34" charset="0"/>
                <a:ea typeface="MS PGothic" pitchFamily="34" charset="-128"/>
                <a:cs typeface="Arial" pitchFamily="34" charset="0"/>
              </a:rPr>
              <a:t>MGH Chelsea HealthCare Center</a:t>
            </a:r>
          </a:p>
          <a:p>
            <a:pPr marL="0" marR="0" lvl="0" indent="0" algn="l" defTabSz="914377" rtl="0" eaLnBrk="0" fontAlgn="base" latinLnBrk="0" hangingPunct="0">
              <a:lnSpc>
                <a:spcPct val="100000"/>
              </a:lnSpc>
              <a:spcBef>
                <a:spcPct val="0"/>
              </a:spcBef>
              <a:spcAft>
                <a:spcPts val="1600"/>
              </a:spcAft>
              <a:buClr>
                <a:srgbClr val="003366"/>
              </a:buClr>
              <a:buSzPct val="85000"/>
              <a:buFont typeface="Times" panose="02020603050405020304" pitchFamily="18" charset="0"/>
              <a:buNone/>
              <a:tabLst/>
              <a:defRPr/>
            </a:pPr>
            <a:r>
              <a:rPr kumimoji="0" lang="en-US" sz="2000" b="0" i="1" u="none" strike="noStrike" kern="0" cap="none" spc="0" normalizeH="0" baseline="0" noProof="0" dirty="0">
                <a:ln>
                  <a:noFill/>
                </a:ln>
                <a:solidFill>
                  <a:srgbClr val="006100">
                    <a:lumMod val="75000"/>
                  </a:srgbClr>
                </a:solidFill>
                <a:effectLst/>
                <a:uLnTx/>
                <a:uFillTx/>
                <a:latin typeface="Arial" pitchFamily="34" charset="0"/>
                <a:ea typeface="MS PGothic" pitchFamily="34" charset="-128"/>
                <a:cs typeface="Arial" pitchFamily="34" charset="0"/>
              </a:rPr>
              <a:t>Health Center Demographics: </a:t>
            </a:r>
          </a:p>
          <a:p>
            <a:pPr marL="285744" marR="0" lvl="0" indent="-285744" algn="l" defTabSz="609585" rtl="0" eaLnBrk="0" fontAlgn="base" latinLnBrk="0" hangingPunct="0">
              <a:lnSpc>
                <a:spcPct val="100000"/>
              </a:lnSpc>
              <a:spcBef>
                <a:spcPct val="0"/>
              </a:spcBef>
              <a:spcAft>
                <a:spcPts val="1600"/>
              </a:spcAft>
              <a:buClr>
                <a:srgbClr val="003366"/>
              </a:buClr>
              <a:buSzPct val="85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~500 women per year receiving prenatal care</a:t>
            </a:r>
          </a:p>
          <a:p>
            <a:pPr marL="285744" marR="0" lvl="0" indent="-285744" algn="l" defTabSz="609585" rtl="0" eaLnBrk="0" fontAlgn="base" latinLnBrk="0" hangingPunct="0">
              <a:lnSpc>
                <a:spcPct val="100000"/>
              </a:lnSpc>
              <a:spcBef>
                <a:spcPct val="0"/>
              </a:spcBef>
              <a:spcAft>
                <a:spcPts val="1600"/>
              </a:spcAft>
              <a:buClr>
                <a:srgbClr val="003366"/>
              </a:buClr>
              <a:buSzPct val="85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68% pregnant women enter pregnancy overweight or obese</a:t>
            </a:r>
          </a:p>
          <a:p>
            <a:pPr marL="0" marR="0" lvl="0" indent="0" algn="l" defTabSz="609585" rtl="0" eaLnBrk="0" fontAlgn="base" latinLnBrk="0" hangingPunct="0">
              <a:lnSpc>
                <a:spcPct val="100000"/>
              </a:lnSpc>
              <a:spcBef>
                <a:spcPct val="0"/>
              </a:spcBef>
              <a:spcAft>
                <a:spcPts val="1600"/>
              </a:spcAft>
              <a:buClr>
                <a:srgbClr val="003366"/>
              </a:buClr>
              <a:buSzPct val="85000"/>
              <a:buFont typeface="Times" panose="02020603050405020304" pitchFamily="18" charset="0"/>
              <a:buNone/>
              <a:tabLst/>
              <a:defRPr/>
            </a:pPr>
            <a:r>
              <a:rPr kumimoji="0" lang="en-US" sz="2000" b="0" i="1" u="none" strike="noStrike" kern="0" cap="none" spc="0" normalizeH="0" baseline="0" noProof="0" dirty="0">
                <a:ln>
                  <a:noFill/>
                </a:ln>
                <a:solidFill>
                  <a:srgbClr val="006100">
                    <a:lumMod val="75000"/>
                  </a:srgbClr>
                </a:solidFill>
                <a:effectLst/>
                <a:uLnTx/>
                <a:uFillTx/>
                <a:latin typeface="Arial" pitchFamily="34" charset="0"/>
                <a:ea typeface="MS PGothic" pitchFamily="34" charset="-128"/>
                <a:cs typeface="Arial" pitchFamily="34" charset="0"/>
              </a:rPr>
              <a:t>Community Demographics: </a:t>
            </a:r>
          </a:p>
          <a:p>
            <a:pPr marL="285744" marR="0" lvl="0" indent="-285744" algn="l" defTabSz="914377" rtl="0" eaLnBrk="0" fontAlgn="base" latinLnBrk="0" hangingPunct="0">
              <a:lnSpc>
                <a:spcPct val="100000"/>
              </a:lnSpc>
              <a:spcBef>
                <a:spcPct val="0"/>
              </a:spcBef>
              <a:spcAft>
                <a:spcPts val="1600"/>
              </a:spcAft>
              <a:buClr>
                <a:srgbClr val="003366"/>
              </a:buClr>
              <a:buSzPct val="85000"/>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pitchFamily="34" charset="0"/>
                <a:ea typeface="MS PGothic" pitchFamily="34" charset="-128"/>
                <a:cs typeface="Arial" pitchFamily="34" charset="0"/>
              </a:rPr>
              <a:t>64% Hispanic</a:t>
            </a:r>
          </a:p>
          <a:p>
            <a:pPr marL="285744" marR="0" lvl="0" indent="-285744" algn="l" defTabSz="914377" rtl="0" eaLnBrk="0" fontAlgn="base" latinLnBrk="0" hangingPunct="0">
              <a:lnSpc>
                <a:spcPct val="100000"/>
              </a:lnSpc>
              <a:spcBef>
                <a:spcPct val="0"/>
              </a:spcBef>
              <a:spcAft>
                <a:spcPts val="1600"/>
              </a:spcAft>
              <a:buClr>
                <a:srgbClr val="003366"/>
              </a:buClr>
              <a:buSzPct val="85000"/>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pitchFamily="34" charset="0"/>
                <a:ea typeface="MS PGothic" pitchFamily="34" charset="-128"/>
                <a:cs typeface="Arial" pitchFamily="34" charset="0"/>
              </a:rPr>
              <a:t>Median income for families with children: $43,000</a:t>
            </a:r>
          </a:p>
          <a:p>
            <a:pPr marL="285744" marR="0" lvl="0" indent="-285744" algn="l" defTabSz="914377" rtl="0" eaLnBrk="0" fontAlgn="base" latinLnBrk="0" hangingPunct="0">
              <a:lnSpc>
                <a:spcPct val="100000"/>
              </a:lnSpc>
              <a:spcBef>
                <a:spcPct val="0"/>
              </a:spcBef>
              <a:spcAft>
                <a:spcPts val="1600"/>
              </a:spcAft>
              <a:buClr>
                <a:srgbClr val="003366"/>
              </a:buClr>
              <a:buSzPct val="85000"/>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pitchFamily="34" charset="0"/>
                <a:ea typeface="MS PGothic" pitchFamily="34" charset="-128"/>
                <a:cs typeface="Arial" pitchFamily="34" charset="0"/>
              </a:rPr>
              <a:t>23% families with kids &lt;5 live under the Federal Poverty Level</a:t>
            </a:r>
          </a:p>
          <a:p>
            <a:pPr marL="285744" marR="0" lvl="0" indent="-285744" algn="l" defTabSz="914377" rtl="0" eaLnBrk="0" fontAlgn="base" latinLnBrk="0" hangingPunct="0">
              <a:lnSpc>
                <a:spcPct val="100000"/>
              </a:lnSpc>
              <a:spcBef>
                <a:spcPct val="0"/>
              </a:spcBef>
              <a:spcAft>
                <a:spcPts val="1600"/>
              </a:spcAft>
              <a:buClr>
                <a:srgbClr val="003366"/>
              </a:buClr>
              <a:buSzPct val="85000"/>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pitchFamily="34" charset="0"/>
                <a:ea typeface="MS PGothic" pitchFamily="34" charset="-128"/>
                <a:cs typeface="Arial" pitchFamily="34" charset="0"/>
              </a:rPr>
              <a:t>50% children live in households with public assistance</a:t>
            </a:r>
          </a:p>
          <a:p>
            <a:pPr marL="285744" marR="0" lvl="0" indent="-285744" algn="l" defTabSz="914377" rtl="0" eaLnBrk="0" fontAlgn="base" latinLnBrk="0" hangingPunct="0">
              <a:lnSpc>
                <a:spcPct val="100000"/>
              </a:lnSpc>
              <a:spcBef>
                <a:spcPct val="0"/>
              </a:spcBef>
              <a:spcAft>
                <a:spcPts val="1600"/>
              </a:spcAft>
              <a:buClr>
                <a:srgbClr val="003366"/>
              </a:buClr>
              <a:buSzPct val="85000"/>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pitchFamily="34" charset="0"/>
                <a:ea typeface="MS PGothic" pitchFamily="34" charset="-128"/>
                <a:cs typeface="Arial" pitchFamily="34" charset="0"/>
              </a:rPr>
              <a:t>70% speak language other than English at home</a:t>
            </a:r>
          </a:p>
          <a:p>
            <a:pPr marL="0" marR="0" lvl="0" indent="0" algn="l" defTabSz="914377" rtl="0" eaLnBrk="0" fontAlgn="base" latinLnBrk="0" hangingPunct="0">
              <a:lnSpc>
                <a:spcPct val="100000"/>
              </a:lnSpc>
              <a:spcBef>
                <a:spcPct val="0"/>
              </a:spcBef>
              <a:spcAft>
                <a:spcPts val="1600"/>
              </a:spcAft>
              <a:buClr>
                <a:srgbClr val="003366"/>
              </a:buClr>
              <a:buSzPct val="85000"/>
              <a:buFont typeface="Times" panose="02020603050405020304" pitchFamily="18" charset="0"/>
              <a:buNone/>
              <a:tabLst/>
              <a:defRPr/>
            </a:pPr>
            <a:endParaRPr kumimoji="0" lang="en-US" sz="2000" b="0" i="0" u="none" strike="noStrike" kern="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l" defTabSz="914377" rtl="0" eaLnBrk="1" fontAlgn="base" latinLnBrk="0" hangingPunct="1">
              <a:lnSpc>
                <a:spcPct val="100000"/>
              </a:lnSpc>
              <a:spcBef>
                <a:spcPct val="0"/>
              </a:spcBef>
              <a:spcAft>
                <a:spcPts val="600"/>
              </a:spcAft>
              <a:buClr>
                <a:srgbClr val="003366"/>
              </a:buClr>
              <a:buSzPct val="85000"/>
              <a:buFont typeface="Times" panose="02020603050405020304" pitchFamily="18" charset="0"/>
              <a:buNone/>
              <a:tabLst/>
              <a:defRPr/>
            </a:pPr>
            <a:endParaRPr kumimoji="0" lang="en-US" altLang="en-US" sz="2000" b="0" i="0" u="none" strike="noStrike" kern="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455073" marR="0" lvl="0" indent="-455073" algn="l" defTabSz="914377" rtl="0" eaLnBrk="1" fontAlgn="base" latinLnBrk="0" hangingPunct="1">
              <a:lnSpc>
                <a:spcPct val="100000"/>
              </a:lnSpc>
              <a:spcBef>
                <a:spcPct val="0"/>
              </a:spcBef>
              <a:spcAft>
                <a:spcPts val="600"/>
              </a:spcAft>
              <a:buClr>
                <a:srgbClr val="003366"/>
              </a:buClr>
              <a:buSzPct val="85000"/>
              <a:buFont typeface="Palatino"/>
              <a:buAutoNum type="arabicPeriod"/>
              <a:tabLst/>
              <a:defRPr/>
            </a:pPr>
            <a:endParaRPr kumimoji="0" lang="en-US" altLang="en-US" sz="32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Arial" pitchFamily="34" charset="0"/>
            </a:endParaRPr>
          </a:p>
        </p:txBody>
      </p:sp>
      <p:pic>
        <p:nvPicPr>
          <p:cNvPr id="13" name="Picture 4" descr="Image result for mgh revere">
            <a:extLst>
              <a:ext uri="{FF2B5EF4-FFF2-40B4-BE49-F238E27FC236}">
                <a16:creationId xmlns:a16="http://schemas.microsoft.com/office/drawing/2014/main" xmlns="" id="{6B17ED7C-DB1F-455D-8584-298655199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1021" y="1448501"/>
            <a:ext cx="3353803" cy="18781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mgh chelsea">
            <a:extLst>
              <a:ext uri="{FF2B5EF4-FFF2-40B4-BE49-F238E27FC236}">
                <a16:creationId xmlns:a16="http://schemas.microsoft.com/office/drawing/2014/main" xmlns="" id="{64A89E1B-670B-4B43-B76A-698A768386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5137" y="152400"/>
            <a:ext cx="2486527" cy="8331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erson standing in a room&#10;&#10;Description generated with very high confidence">
            <a:extLst>
              <a:ext uri="{FF2B5EF4-FFF2-40B4-BE49-F238E27FC236}">
                <a16:creationId xmlns:a16="http://schemas.microsoft.com/office/drawing/2014/main" xmlns="" id="{AC9C97B1-7D91-400F-944F-41259E09B6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6637" y="3708332"/>
            <a:ext cx="3586763" cy="2382253"/>
          </a:xfrm>
          <a:prstGeom prst="rect">
            <a:avLst/>
          </a:prstGeom>
        </p:spPr>
      </p:pic>
    </p:spTree>
    <p:extLst>
      <p:ext uri="{BB962C8B-B14F-4D97-AF65-F5344CB8AC3E}">
        <p14:creationId xmlns:p14="http://schemas.microsoft.com/office/powerpoint/2010/main" val="1610207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xmlns="" id="{DA1E961C-00F5-4AD1-B45C-BDEB16F0754F}"/>
              </a:ext>
            </a:extLst>
          </p:cNvPr>
          <p:cNvSpPr>
            <a:spLocks noGrp="1" noChangeArrowheads="1"/>
          </p:cNvSpPr>
          <p:nvPr>
            <p:ph type="title"/>
          </p:nvPr>
        </p:nvSpPr>
        <p:spPr>
          <a:xfrm>
            <a:off x="465222" y="228600"/>
            <a:ext cx="9555079" cy="838200"/>
          </a:xfrm>
        </p:spPr>
        <p:txBody>
          <a:bodyPr/>
          <a:lstStyle/>
          <a:p>
            <a:pPr eaLnBrk="1" hangingPunct="1"/>
            <a:r>
              <a:rPr lang="en-US" altLang="en-US" sz="4000" dirty="0">
                <a:solidFill>
                  <a:srgbClr val="000099"/>
                </a:solidFill>
              </a:rPr>
              <a:t>Implementation Sites</a:t>
            </a:r>
          </a:p>
        </p:txBody>
      </p:sp>
      <p:sp>
        <p:nvSpPr>
          <p:cNvPr id="98307" name="Rectangle 3">
            <a:extLst>
              <a:ext uri="{FF2B5EF4-FFF2-40B4-BE49-F238E27FC236}">
                <a16:creationId xmlns:a16="http://schemas.microsoft.com/office/drawing/2014/main" xmlns="" id="{DD6EB765-9431-4F02-9092-06843CE23AE6}"/>
              </a:ext>
            </a:extLst>
          </p:cNvPr>
          <p:cNvSpPr>
            <a:spLocks noGrp="1" noChangeArrowheads="1"/>
          </p:cNvSpPr>
          <p:nvPr>
            <p:ph type="body" idx="1"/>
          </p:nvPr>
        </p:nvSpPr>
        <p:spPr>
          <a:xfrm>
            <a:off x="465222" y="1203160"/>
            <a:ext cx="8229601" cy="5531017"/>
          </a:xfrm>
        </p:spPr>
        <p:txBody>
          <a:bodyPr/>
          <a:lstStyle/>
          <a:p>
            <a:pPr marL="0" indent="0">
              <a:spcAft>
                <a:spcPts val="0"/>
              </a:spcAft>
              <a:buNone/>
            </a:pPr>
            <a:r>
              <a:rPr lang="en-US" sz="2800" b="1" dirty="0"/>
              <a:t>MGH Revere HealthCare Center</a:t>
            </a:r>
          </a:p>
          <a:p>
            <a:pPr marL="0" indent="0">
              <a:spcAft>
                <a:spcPts val="0"/>
              </a:spcAft>
              <a:buNone/>
            </a:pPr>
            <a:endParaRPr lang="en-US" sz="1067" i="1" dirty="0">
              <a:solidFill>
                <a:schemeClr val="accent1">
                  <a:lumMod val="75000"/>
                </a:schemeClr>
              </a:solidFill>
            </a:endParaRPr>
          </a:p>
          <a:p>
            <a:pPr marL="0" indent="0">
              <a:buNone/>
            </a:pPr>
            <a:r>
              <a:rPr lang="en-US" i="1" dirty="0">
                <a:solidFill>
                  <a:schemeClr val="accent1">
                    <a:lumMod val="75000"/>
                  </a:schemeClr>
                </a:solidFill>
              </a:rPr>
              <a:t>Health Center Demographics: </a:t>
            </a:r>
          </a:p>
          <a:p>
            <a:pPr marL="285744" indent="-285744">
              <a:buFont typeface="Arial" panose="020B0604020202020204" pitchFamily="34" charset="0"/>
              <a:buChar char="•"/>
            </a:pPr>
            <a:r>
              <a:rPr lang="en-US" dirty="0"/>
              <a:t>~300 women per year receiving prenatal care</a:t>
            </a:r>
          </a:p>
          <a:p>
            <a:pPr marL="285744" indent="-285744">
              <a:spcAft>
                <a:spcPts val="800"/>
              </a:spcAft>
              <a:buFont typeface="Arial" panose="020B0604020202020204" pitchFamily="34" charset="0"/>
              <a:buChar char="•"/>
            </a:pPr>
            <a:r>
              <a:rPr lang="en-US" dirty="0"/>
              <a:t>60% pregnant women enter pregnancy overweight or obese</a:t>
            </a:r>
          </a:p>
          <a:p>
            <a:pPr marL="0" indent="0">
              <a:buNone/>
            </a:pPr>
            <a:endParaRPr lang="en-US" sz="1067" i="1" dirty="0">
              <a:solidFill>
                <a:schemeClr val="accent1">
                  <a:lumMod val="75000"/>
                </a:schemeClr>
              </a:solidFill>
            </a:endParaRPr>
          </a:p>
          <a:p>
            <a:pPr marL="0" indent="0">
              <a:buNone/>
            </a:pPr>
            <a:r>
              <a:rPr lang="en-US" i="1" dirty="0">
                <a:solidFill>
                  <a:schemeClr val="accent1">
                    <a:lumMod val="75000"/>
                  </a:schemeClr>
                </a:solidFill>
              </a:rPr>
              <a:t>Community Demographics: </a:t>
            </a:r>
          </a:p>
          <a:p>
            <a:pPr marL="285744" indent="-285744">
              <a:buFont typeface="Arial" panose="020B0604020202020204" pitchFamily="34" charset="0"/>
              <a:buChar char="•"/>
            </a:pPr>
            <a:r>
              <a:rPr lang="en-US" dirty="0"/>
              <a:t>26% Hispanic</a:t>
            </a:r>
          </a:p>
          <a:p>
            <a:pPr marL="285744" indent="-285744">
              <a:buFont typeface="Arial" panose="020B0604020202020204" pitchFamily="34" charset="0"/>
              <a:buChar char="•"/>
            </a:pPr>
            <a:r>
              <a:rPr lang="en-US" dirty="0"/>
              <a:t>Median income for families with children: $51,213</a:t>
            </a:r>
          </a:p>
          <a:p>
            <a:pPr marL="285744" indent="-285744">
              <a:buFont typeface="Arial" panose="020B0604020202020204" pitchFamily="34" charset="0"/>
              <a:buChar char="•"/>
            </a:pPr>
            <a:r>
              <a:rPr lang="en-US" dirty="0"/>
              <a:t>28% families with kids &lt;5 live under the Federal Poverty Level</a:t>
            </a:r>
          </a:p>
          <a:p>
            <a:pPr marL="285744" indent="-285744">
              <a:buFont typeface="Arial" panose="020B0604020202020204" pitchFamily="34" charset="0"/>
              <a:buChar char="•"/>
            </a:pPr>
            <a:r>
              <a:rPr lang="en-US" dirty="0"/>
              <a:t>30% children live in households with public assistance</a:t>
            </a:r>
          </a:p>
          <a:p>
            <a:pPr marL="285744" indent="-285744">
              <a:buFont typeface="Arial" panose="020B0604020202020204" pitchFamily="34" charset="0"/>
              <a:buChar char="•"/>
            </a:pPr>
            <a:r>
              <a:rPr lang="en-US" dirty="0"/>
              <a:t>49% speak language other than English at home</a:t>
            </a:r>
          </a:p>
          <a:p>
            <a:pPr marL="0" indent="0">
              <a:buNone/>
            </a:pPr>
            <a:endParaRPr lang="en-US" dirty="0"/>
          </a:p>
          <a:p>
            <a:pPr marL="0" indent="0" eaLnBrk="1" hangingPunct="1">
              <a:spcAft>
                <a:spcPts val="600"/>
              </a:spcAft>
              <a:buNone/>
            </a:pPr>
            <a:endParaRPr lang="en-US" altLang="en-US" dirty="0"/>
          </a:p>
          <a:p>
            <a:pPr eaLnBrk="1" hangingPunct="1">
              <a:spcAft>
                <a:spcPts val="600"/>
              </a:spcAft>
              <a:buFont typeface="Palatino"/>
              <a:buAutoNum type="arabicPeriod"/>
            </a:pPr>
            <a:endParaRPr lang="en-US" altLang="en-US" sz="3200" dirty="0">
              <a:latin typeface="Calibri" panose="020F0502020204030204" pitchFamily="34" charset="0"/>
            </a:endParaRPr>
          </a:p>
        </p:txBody>
      </p:sp>
      <p:pic>
        <p:nvPicPr>
          <p:cNvPr id="11" name="Picture 2" descr="Image result for mgh revere">
            <a:extLst>
              <a:ext uri="{FF2B5EF4-FFF2-40B4-BE49-F238E27FC236}">
                <a16:creationId xmlns:a16="http://schemas.microsoft.com/office/drawing/2014/main" xmlns="" id="{D44CCF82-01E3-4836-BACA-FF265DD73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8697" y="214583"/>
            <a:ext cx="2320401" cy="77745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mgh revere">
            <a:extLst>
              <a:ext uri="{FF2B5EF4-FFF2-40B4-BE49-F238E27FC236}">
                <a16:creationId xmlns:a16="http://schemas.microsoft.com/office/drawing/2014/main" xmlns="" id="{C59A56B4-CCA8-47BC-AD4D-D7D5392CCD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1179" y="1226484"/>
            <a:ext cx="2454443" cy="24544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erson sitting at a desk&#10;&#10;Description generated with very high confidence">
            <a:extLst>
              <a:ext uri="{FF2B5EF4-FFF2-40B4-BE49-F238E27FC236}">
                <a16:creationId xmlns:a16="http://schemas.microsoft.com/office/drawing/2014/main" xmlns="" id="{A05915AE-026D-445F-B5AE-EB787911F0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6287" y="3968667"/>
            <a:ext cx="3130493" cy="2079208"/>
          </a:xfrm>
          <a:prstGeom prst="rect">
            <a:avLst/>
          </a:prstGeom>
        </p:spPr>
      </p:pic>
    </p:spTree>
    <p:extLst>
      <p:ext uri="{BB962C8B-B14F-4D97-AF65-F5344CB8AC3E}">
        <p14:creationId xmlns:p14="http://schemas.microsoft.com/office/powerpoint/2010/main" val="3711456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xmlns="" id="{DA1E961C-00F5-4AD1-B45C-BDEB16F0754F}"/>
              </a:ext>
            </a:extLst>
          </p:cNvPr>
          <p:cNvSpPr>
            <a:spLocks noGrp="1" noChangeArrowheads="1"/>
          </p:cNvSpPr>
          <p:nvPr>
            <p:ph type="title"/>
          </p:nvPr>
        </p:nvSpPr>
        <p:spPr>
          <a:xfrm>
            <a:off x="465222" y="228600"/>
            <a:ext cx="9555079" cy="838200"/>
          </a:xfrm>
        </p:spPr>
        <p:txBody>
          <a:bodyPr/>
          <a:lstStyle/>
          <a:p>
            <a:pPr eaLnBrk="1" hangingPunct="1"/>
            <a:r>
              <a:rPr lang="en-US" altLang="en-US" sz="4000" dirty="0">
                <a:solidFill>
                  <a:srgbClr val="000099"/>
                </a:solidFill>
              </a:rPr>
              <a:t>Implementation Sites</a:t>
            </a:r>
          </a:p>
        </p:txBody>
      </p:sp>
      <p:sp>
        <p:nvSpPr>
          <p:cNvPr id="98307" name="Rectangle 3">
            <a:extLst>
              <a:ext uri="{FF2B5EF4-FFF2-40B4-BE49-F238E27FC236}">
                <a16:creationId xmlns:a16="http://schemas.microsoft.com/office/drawing/2014/main" xmlns="" id="{DD6EB765-9431-4F02-9092-06843CE23AE6}"/>
              </a:ext>
            </a:extLst>
          </p:cNvPr>
          <p:cNvSpPr>
            <a:spLocks noGrp="1" noChangeArrowheads="1"/>
          </p:cNvSpPr>
          <p:nvPr>
            <p:ph type="body" idx="1"/>
          </p:nvPr>
        </p:nvSpPr>
        <p:spPr>
          <a:xfrm>
            <a:off x="465222" y="1203160"/>
            <a:ext cx="8229601" cy="5531017"/>
          </a:xfrm>
        </p:spPr>
        <p:txBody>
          <a:bodyPr/>
          <a:lstStyle/>
          <a:p>
            <a:pPr marL="0" indent="0">
              <a:buNone/>
            </a:pPr>
            <a:r>
              <a:rPr lang="en-US" sz="2800" b="1" dirty="0" err="1"/>
              <a:t>DotHouse</a:t>
            </a:r>
            <a:r>
              <a:rPr lang="en-US" sz="2800" b="1" dirty="0"/>
              <a:t> Health</a:t>
            </a:r>
          </a:p>
          <a:p>
            <a:pPr marL="0" indent="0">
              <a:buNone/>
            </a:pPr>
            <a:r>
              <a:rPr lang="en-US" i="1" dirty="0">
                <a:solidFill>
                  <a:schemeClr val="accent1">
                    <a:lumMod val="75000"/>
                  </a:schemeClr>
                </a:solidFill>
              </a:rPr>
              <a:t>Health Center Demographics: </a:t>
            </a:r>
          </a:p>
          <a:p>
            <a:pPr marL="285744" indent="-285744">
              <a:buFont typeface="Arial" panose="020B0604020202020204" pitchFamily="34" charset="0"/>
              <a:buChar char="•"/>
            </a:pPr>
            <a:r>
              <a:rPr lang="en-US" dirty="0"/>
              <a:t>~200 women per year receiving prenatal care</a:t>
            </a:r>
          </a:p>
          <a:p>
            <a:pPr marL="285744" indent="-285744">
              <a:spcAft>
                <a:spcPts val="2400"/>
              </a:spcAft>
              <a:buFont typeface="Arial" panose="020B0604020202020204" pitchFamily="34" charset="0"/>
              <a:buChar char="•"/>
            </a:pPr>
            <a:r>
              <a:rPr lang="en-US" dirty="0"/>
              <a:t>45% pregnant women enter pregnancy overweight or obese</a:t>
            </a:r>
          </a:p>
          <a:p>
            <a:pPr marL="0" indent="0">
              <a:buNone/>
            </a:pPr>
            <a:r>
              <a:rPr lang="en-US" i="1" dirty="0">
                <a:solidFill>
                  <a:schemeClr val="accent1">
                    <a:lumMod val="75000"/>
                  </a:schemeClr>
                </a:solidFill>
              </a:rPr>
              <a:t>Community Demographics: </a:t>
            </a:r>
          </a:p>
          <a:p>
            <a:pPr marL="285744" indent="-285744">
              <a:buFont typeface="Arial" panose="020B0604020202020204" pitchFamily="34" charset="0"/>
              <a:buChar char="•"/>
            </a:pPr>
            <a:r>
              <a:rPr lang="en-US" dirty="0"/>
              <a:t>46% Black/African American, 18% Hispanic</a:t>
            </a:r>
          </a:p>
          <a:p>
            <a:pPr marL="285744" indent="-285744">
              <a:buFont typeface="Arial" panose="020B0604020202020204" pitchFamily="34" charset="0"/>
              <a:buChar char="•"/>
            </a:pPr>
            <a:r>
              <a:rPr lang="en-US" dirty="0"/>
              <a:t>Median income for families with children: $36,402</a:t>
            </a:r>
          </a:p>
          <a:p>
            <a:pPr marL="285744" indent="-285744">
              <a:buFont typeface="Arial" panose="020B0604020202020204" pitchFamily="34" charset="0"/>
              <a:buChar char="•"/>
            </a:pPr>
            <a:r>
              <a:rPr lang="en-US" dirty="0"/>
              <a:t>22% families with kids &lt;5 live under the Federal Poverty Level</a:t>
            </a:r>
          </a:p>
          <a:p>
            <a:pPr marL="285744" indent="-285744">
              <a:buFont typeface="Arial" panose="020B0604020202020204" pitchFamily="34" charset="0"/>
              <a:buChar char="•"/>
            </a:pPr>
            <a:r>
              <a:rPr lang="en-US" dirty="0"/>
              <a:t>54% children live in households with public assistance</a:t>
            </a:r>
          </a:p>
          <a:p>
            <a:pPr marL="285744" indent="-285744">
              <a:buFont typeface="Arial" panose="020B0604020202020204" pitchFamily="34" charset="0"/>
              <a:buChar char="•"/>
            </a:pPr>
            <a:r>
              <a:rPr lang="en-US" dirty="0"/>
              <a:t>41% speak language other than English at home</a:t>
            </a:r>
          </a:p>
          <a:p>
            <a:pPr marL="0" indent="0">
              <a:buNone/>
            </a:pPr>
            <a:endParaRPr lang="en-US" dirty="0"/>
          </a:p>
          <a:p>
            <a:pPr marL="0" indent="0" eaLnBrk="1" hangingPunct="1">
              <a:spcAft>
                <a:spcPts val="600"/>
              </a:spcAft>
              <a:buNone/>
            </a:pPr>
            <a:endParaRPr lang="en-US" altLang="en-US" dirty="0"/>
          </a:p>
          <a:p>
            <a:pPr eaLnBrk="1" hangingPunct="1">
              <a:spcAft>
                <a:spcPts val="600"/>
              </a:spcAft>
              <a:buFont typeface="Palatino"/>
              <a:buAutoNum type="arabicPeriod"/>
            </a:pPr>
            <a:endParaRPr lang="en-US" altLang="en-US" sz="3200" dirty="0">
              <a:latin typeface="Calibri" panose="020F0502020204030204" pitchFamily="34" charset="0"/>
            </a:endParaRPr>
          </a:p>
        </p:txBody>
      </p:sp>
      <p:pic>
        <p:nvPicPr>
          <p:cNvPr id="3074" name="Picture 2" descr="Image result for dothouse health">
            <a:extLst>
              <a:ext uri="{FF2B5EF4-FFF2-40B4-BE49-F238E27FC236}">
                <a16:creationId xmlns:a16="http://schemas.microsoft.com/office/drawing/2014/main" xmlns="" id="{1A357286-3357-423A-81BF-9F87B7C956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179" b="25327"/>
          <a:stretch/>
        </p:blipFill>
        <p:spPr bwMode="auto">
          <a:xfrm>
            <a:off x="8693961" y="1650676"/>
            <a:ext cx="2316939" cy="69026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dothouse health">
            <a:extLst>
              <a:ext uri="{FF2B5EF4-FFF2-40B4-BE49-F238E27FC236}">
                <a16:creationId xmlns:a16="http://schemas.microsoft.com/office/drawing/2014/main" xmlns="" id="{BEA3F580-CC00-44D2-916B-EEA0BFC537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9389" y="2629545"/>
            <a:ext cx="3814011" cy="2246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092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C:\Users\mep71\Desktop\Picture2.png">
            <a:extLst>
              <a:ext uri="{FF2B5EF4-FFF2-40B4-BE49-F238E27FC236}">
                <a16:creationId xmlns:a16="http://schemas.microsoft.com/office/drawing/2014/main" xmlns="" id="{A0CC9970-54CE-4B30-B38E-75CC3891B6B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54" t="4008" r="5332"/>
          <a:stretch/>
        </p:blipFill>
        <p:spPr bwMode="auto">
          <a:xfrm>
            <a:off x="7991933" y="2064260"/>
            <a:ext cx="4200067" cy="357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idx="4294967295"/>
          </p:nvPr>
        </p:nvSpPr>
        <p:spPr>
          <a:xfrm>
            <a:off x="381663" y="0"/>
            <a:ext cx="11277600" cy="1066800"/>
          </a:xfrm>
        </p:spPr>
        <p:txBody>
          <a:bodyPr/>
          <a:lstStyle/>
          <a:p>
            <a:pPr algn="ctr"/>
            <a:r>
              <a:rPr lang="en-US" sz="4800" dirty="0">
                <a:solidFill>
                  <a:srgbClr val="000099"/>
                </a:solidFill>
                <a:latin typeface="Calibri" panose="020F0502020204030204" pitchFamily="34" charset="0"/>
                <a:ea typeface="Adobe Gothic Std B" pitchFamily="34" charset="-128"/>
              </a:rPr>
              <a:t>First 1,000 Days </a:t>
            </a:r>
            <a:r>
              <a:rPr lang="en-US" sz="4800" dirty="0">
                <a:solidFill>
                  <a:srgbClr val="000099"/>
                </a:solidFill>
                <a:latin typeface="Calibri" pitchFamily="34" charset="0"/>
              </a:rPr>
              <a:t>Program Components</a:t>
            </a:r>
          </a:p>
        </p:txBody>
      </p:sp>
      <p:sp>
        <p:nvSpPr>
          <p:cNvPr id="2" name="TextBox 1">
            <a:extLst>
              <a:ext uri="{FF2B5EF4-FFF2-40B4-BE49-F238E27FC236}">
                <a16:creationId xmlns:a16="http://schemas.microsoft.com/office/drawing/2014/main" xmlns="" id="{E9A7E01E-24E5-4BF6-9C12-B6C276E1ED7E}"/>
              </a:ext>
            </a:extLst>
          </p:cNvPr>
          <p:cNvSpPr txBox="1"/>
          <p:nvPr/>
        </p:nvSpPr>
        <p:spPr>
          <a:xfrm>
            <a:off x="235528" y="1226553"/>
            <a:ext cx="8021781" cy="5242461"/>
          </a:xfrm>
          <a:prstGeom prst="rect">
            <a:avLst/>
          </a:prstGeom>
          <a:noFill/>
        </p:spPr>
        <p:txBody>
          <a:bodyPr wrap="square" rtlCol="0">
            <a:spAutoFit/>
          </a:bodyPr>
          <a:lstStyle/>
          <a:p>
            <a:pPr marL="615935" lvl="1" indent="-467772" defTabSz="609585">
              <a:spcAft>
                <a:spcPts val="800"/>
              </a:spcAft>
              <a:buFont typeface="+mj-lt"/>
              <a:buAutoNum type="arabicPeriod"/>
            </a:pPr>
            <a:r>
              <a:rPr lang="en-US" sz="2800" dirty="0">
                <a:solidFill>
                  <a:srgbClr val="000000"/>
                </a:solidFill>
                <a:latin typeface="Calibri" panose="020F0502020204030204" pitchFamily="34" charset="0"/>
                <a:ea typeface="ＭＳ Ｐゴシック"/>
              </a:rPr>
              <a:t>Universal screening of social and behavioral needs in pregnancy and from birth to age 2 years; </a:t>
            </a:r>
          </a:p>
          <a:p>
            <a:pPr marL="615935" lvl="1" indent="-467772" defTabSz="609585">
              <a:spcAft>
                <a:spcPts val="800"/>
              </a:spcAft>
              <a:buFont typeface="+mj-lt"/>
              <a:buAutoNum type="arabicPeriod"/>
            </a:pPr>
            <a:r>
              <a:rPr lang="en-US" sz="2800" dirty="0">
                <a:solidFill>
                  <a:srgbClr val="000000"/>
                </a:solidFill>
                <a:latin typeface="Calibri" panose="020F0502020204030204" pitchFamily="34" charset="0"/>
                <a:ea typeface="ＭＳ Ｐゴシック"/>
              </a:rPr>
              <a:t>Training and alignment of clinicians and staff on health promotion and disease prevention;</a:t>
            </a:r>
          </a:p>
          <a:p>
            <a:pPr marL="615935" lvl="1" indent="-467772" defTabSz="609585">
              <a:spcAft>
                <a:spcPts val="800"/>
              </a:spcAft>
              <a:buFont typeface="+mj-lt"/>
              <a:buAutoNum type="arabicPeriod"/>
            </a:pPr>
            <a:r>
              <a:rPr lang="en-US" sz="2800" dirty="0">
                <a:solidFill>
                  <a:srgbClr val="000000"/>
                </a:solidFill>
                <a:latin typeface="Calibri" panose="020F0502020204030204" pitchFamily="34" charset="0"/>
                <a:ea typeface="ＭＳ Ｐゴシック"/>
              </a:rPr>
              <a:t>Enhanced tracking of gestational weight gain and infant growth in health record;</a:t>
            </a:r>
          </a:p>
          <a:p>
            <a:pPr marL="615935" lvl="1" indent="-467772" defTabSz="609585">
              <a:spcAft>
                <a:spcPts val="800"/>
              </a:spcAft>
              <a:buFont typeface="+mj-lt"/>
              <a:buAutoNum type="arabicPeriod"/>
            </a:pPr>
            <a:r>
              <a:rPr lang="en-US" sz="2800" dirty="0">
                <a:solidFill>
                  <a:srgbClr val="000000"/>
                </a:solidFill>
                <a:latin typeface="Calibri" panose="020F0502020204030204" pitchFamily="34" charset="0"/>
                <a:ea typeface="ＭＳ Ｐゴシック"/>
              </a:rPr>
              <a:t>Patient navigation, care coordination, resource sheets, text messaging, and educational materials to support behavior change and social needs;</a:t>
            </a:r>
          </a:p>
          <a:p>
            <a:pPr marL="615935" lvl="1" indent="-467772" defTabSz="609585">
              <a:spcAft>
                <a:spcPts val="800"/>
              </a:spcAft>
              <a:buFont typeface="+mj-lt"/>
              <a:buAutoNum type="arabicPeriod"/>
            </a:pPr>
            <a:r>
              <a:rPr lang="en-US" sz="2800" dirty="0">
                <a:solidFill>
                  <a:srgbClr val="000000"/>
                </a:solidFill>
                <a:latin typeface="Calibri" panose="020F0502020204030204" pitchFamily="34" charset="0"/>
                <a:ea typeface="ＭＳ Ｐゴシック"/>
              </a:rPr>
              <a:t>Individualized health coaching for parents at high risk of obesity or infants with rapid weight gain.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88362" y="57057"/>
            <a:ext cx="13168723" cy="1066800"/>
          </a:xfrm>
        </p:spPr>
        <p:txBody>
          <a:bodyPr>
            <a:normAutofit fontScale="90000"/>
          </a:bodyPr>
          <a:lstStyle/>
          <a:p>
            <a:pPr algn="ctr" eaLnBrk="1" hangingPunct="1"/>
            <a:r>
              <a:rPr lang="en-US" sz="5867" dirty="0">
                <a:latin typeface="Calibri" panose="020F0502020204030204" pitchFamily="34" charset="0"/>
              </a:rPr>
              <a:t/>
            </a:r>
            <a:br>
              <a:rPr lang="en-US" sz="5867" dirty="0">
                <a:latin typeface="Calibri" panose="020F0502020204030204" pitchFamily="34" charset="0"/>
              </a:rPr>
            </a:br>
            <a:r>
              <a:rPr lang="en-US" altLang="en-US" sz="5067" dirty="0">
                <a:solidFill>
                  <a:srgbClr val="003399"/>
                </a:solidFill>
                <a:latin typeface="Calibri" pitchFamily="34" charset="0"/>
              </a:rPr>
              <a:t>First 1,000 Days Health Education Materials</a:t>
            </a:r>
            <a:r>
              <a:rPr lang="en-US" sz="5867" dirty="0">
                <a:latin typeface="Calibri" panose="020F0502020204030204" pitchFamily="34" charset="0"/>
              </a:rPr>
              <a:t/>
            </a:r>
            <a:br>
              <a:rPr lang="en-US" sz="5867" dirty="0">
                <a:latin typeface="Calibri" panose="020F0502020204030204" pitchFamily="34" charset="0"/>
              </a:rPr>
            </a:br>
            <a:endParaRPr lang="en-US" altLang="en-US" sz="5867" dirty="0">
              <a:solidFill>
                <a:srgbClr val="003399"/>
              </a:solidFill>
              <a:latin typeface="Calibri" pitchFamily="34" charset="0"/>
            </a:endParaRPr>
          </a:p>
        </p:txBody>
      </p:sp>
      <p:pic>
        <p:nvPicPr>
          <p:cNvPr id="4" name="Picture 2" descr="\\Cifs2\1000days$\Logos\JPEG Logo Files\English - Full color.jpg">
            <a:extLst>
              <a:ext uri="{FF2B5EF4-FFF2-40B4-BE49-F238E27FC236}">
                <a16:creationId xmlns:a16="http://schemas.microsoft.com/office/drawing/2014/main" xmlns="" id="{7375C4E8-75DC-425E-A277-924BACDAB5FF}"/>
              </a:ext>
            </a:extLst>
          </p:cNvPr>
          <p:cNvPicPr>
            <a:picLocks noChangeAspect="1" noChangeArrowheads="1"/>
          </p:cNvPicPr>
          <p:nvPr/>
        </p:nvPicPr>
        <p:blipFill>
          <a:blip r:embed="rId3" cstate="print"/>
          <a:srcRect t="10738" r="3355" b="11409"/>
          <a:stretch>
            <a:fillRect/>
          </a:stretch>
        </p:blipFill>
        <p:spPr bwMode="auto">
          <a:xfrm>
            <a:off x="10989333" y="5898069"/>
            <a:ext cx="1135335" cy="914400"/>
          </a:xfrm>
          <a:prstGeom prst="rect">
            <a:avLst/>
          </a:prstGeom>
          <a:noFill/>
          <a:ln w="9525">
            <a:noFill/>
            <a:miter lim="800000"/>
            <a:headEnd/>
            <a:tailEnd/>
          </a:ln>
        </p:spPr>
      </p:pic>
      <p:pic>
        <p:nvPicPr>
          <p:cNvPr id="5" name="Picture 4">
            <a:extLst>
              <a:ext uri="{FF2B5EF4-FFF2-40B4-BE49-F238E27FC236}">
                <a16:creationId xmlns:a16="http://schemas.microsoft.com/office/drawing/2014/main" xmlns="" id="{D8D9B40E-BFF4-40AB-BCEC-96A83BCDCE20}"/>
              </a:ext>
            </a:extLst>
          </p:cNvPr>
          <p:cNvPicPr>
            <a:picLocks noChangeAspect="1"/>
          </p:cNvPicPr>
          <p:nvPr/>
        </p:nvPicPr>
        <p:blipFill rotWithShape="1">
          <a:blip r:embed="rId4"/>
          <a:srcRect t="5827" b="3821"/>
          <a:stretch/>
        </p:blipFill>
        <p:spPr>
          <a:xfrm>
            <a:off x="2049076" y="1105482"/>
            <a:ext cx="7704525" cy="4962239"/>
          </a:xfrm>
          <a:prstGeom prst="rect">
            <a:avLst/>
          </a:prstGeom>
        </p:spPr>
      </p:pic>
      <p:sp>
        <p:nvSpPr>
          <p:cNvPr id="6" name="Rectangle 5">
            <a:extLst>
              <a:ext uri="{FF2B5EF4-FFF2-40B4-BE49-F238E27FC236}">
                <a16:creationId xmlns:a16="http://schemas.microsoft.com/office/drawing/2014/main" xmlns="" id="{E05418DD-91A4-4EB2-B1D2-AE714E60D17B}"/>
              </a:ext>
            </a:extLst>
          </p:cNvPr>
          <p:cNvSpPr/>
          <p:nvPr/>
        </p:nvSpPr>
        <p:spPr>
          <a:xfrm>
            <a:off x="153059" y="6048967"/>
            <a:ext cx="1101816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Citation: Blake-Lamb T, Boudreau AA,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Matathia</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S, et al. Strengthening integration of clinical and public health systems to prevent maternal-child obesity in the First 1,000 Days: A Collective Impact approach. </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Contemporary clinical trials.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2018;65:46-52.</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xmlns="" id="{EA808F52-C86E-4091-8B3F-970A3E3D574F}"/>
              </a:ext>
            </a:extLst>
          </p:cNvPr>
          <p:cNvCxnSpPr>
            <a:cxnSpLocks/>
          </p:cNvCxnSpPr>
          <p:nvPr/>
        </p:nvCxnSpPr>
        <p:spPr>
          <a:xfrm>
            <a:off x="485775" y="971550"/>
            <a:ext cx="1103947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6927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sz="4800" dirty="0">
                <a:solidFill>
                  <a:srgbClr val="000099"/>
                </a:solidFill>
                <a:latin typeface="Calibri" panose="020F0502020204030204" pitchFamily="34" charset="0"/>
                <a:ea typeface="Adobe Gothic Std B" pitchFamily="34" charset="-128"/>
              </a:rPr>
              <a:t>Program Reach</a:t>
            </a:r>
            <a:endParaRPr lang="en-US" sz="4800" dirty="0">
              <a:solidFill>
                <a:srgbClr val="000099"/>
              </a:solidFill>
              <a:latin typeface="Calibri" pitchFamily="34" charset="0"/>
            </a:endParaRPr>
          </a:p>
        </p:txBody>
      </p:sp>
      <p:sp>
        <p:nvSpPr>
          <p:cNvPr id="7" name="Content Placeholder 6"/>
          <p:cNvSpPr>
            <a:spLocks noGrp="1"/>
          </p:cNvSpPr>
          <p:nvPr>
            <p:ph type="body" idx="4294967295"/>
          </p:nvPr>
        </p:nvSpPr>
        <p:spPr>
          <a:xfrm>
            <a:off x="345388" y="1196009"/>
            <a:ext cx="11277601" cy="5408875"/>
          </a:xfrm>
        </p:spPr>
        <p:txBody>
          <a:bodyPr/>
          <a:lstStyle/>
          <a:p>
            <a:r>
              <a:rPr lang="en-US" sz="3200" dirty="0">
                <a:latin typeface="Calibri" panose="020F0502020204030204" pitchFamily="34" charset="0"/>
              </a:rPr>
              <a:t>Enrolled </a:t>
            </a:r>
            <a:r>
              <a:rPr lang="en-US" sz="3200" b="1" dirty="0">
                <a:latin typeface="Calibri" panose="020F0502020204030204" pitchFamily="34" charset="0"/>
              </a:rPr>
              <a:t>892 women </a:t>
            </a:r>
            <a:r>
              <a:rPr lang="en-US" sz="3200" dirty="0">
                <a:latin typeface="Calibri" panose="020F0502020204030204" pitchFamily="34" charset="0"/>
              </a:rPr>
              <a:t>at their first prenatal visit;</a:t>
            </a:r>
          </a:p>
          <a:p>
            <a:r>
              <a:rPr lang="en-US" sz="3200" b="1" dirty="0">
                <a:latin typeface="Calibri" panose="020F0502020204030204" pitchFamily="34" charset="0"/>
              </a:rPr>
              <a:t>131 partners/fathers </a:t>
            </a:r>
            <a:r>
              <a:rPr lang="en-US" sz="3200" dirty="0">
                <a:latin typeface="Calibri" panose="020F0502020204030204" pitchFamily="34" charset="0"/>
              </a:rPr>
              <a:t>also enrolled to receive support;</a:t>
            </a:r>
          </a:p>
          <a:p>
            <a:r>
              <a:rPr lang="en-US" sz="3200" b="1" dirty="0">
                <a:latin typeface="Calibri" panose="020F0502020204030204" pitchFamily="34" charset="0"/>
              </a:rPr>
              <a:t>711 mother-infant pairs </a:t>
            </a:r>
            <a:r>
              <a:rPr lang="en-US" sz="3200" dirty="0">
                <a:latin typeface="Calibri" panose="020F0502020204030204" pitchFamily="34" charset="0"/>
              </a:rPr>
              <a:t>continued the program after the birth of their infant or were newly enrolled;</a:t>
            </a:r>
          </a:p>
          <a:p>
            <a:pPr lvl="1">
              <a:spcAft>
                <a:spcPts val="800"/>
              </a:spcAft>
            </a:pPr>
            <a:r>
              <a:rPr lang="en-US" sz="3200" dirty="0">
                <a:latin typeface="Calibri" panose="020F0502020204030204" pitchFamily="34" charset="0"/>
              </a:rPr>
              <a:t>97% received educational materials and resource sheets.</a:t>
            </a:r>
          </a:p>
          <a:p>
            <a:pPr lvl="1">
              <a:spcAft>
                <a:spcPts val="800"/>
              </a:spcAft>
            </a:pPr>
            <a:r>
              <a:rPr lang="en-US" sz="3200" dirty="0">
                <a:latin typeface="Calibri" panose="020F0502020204030204" pitchFamily="34" charset="0"/>
              </a:rPr>
              <a:t>83% received patient navigation or care coordination calls.</a:t>
            </a:r>
          </a:p>
          <a:p>
            <a:pPr lvl="1">
              <a:spcAft>
                <a:spcPts val="800"/>
              </a:spcAft>
            </a:pPr>
            <a:r>
              <a:rPr lang="en-US" sz="3200" dirty="0">
                <a:latin typeface="Calibri" panose="020F0502020204030204" pitchFamily="34" charset="0"/>
              </a:rPr>
              <a:t>42% were considered high risk. Of these families, 82% received individualized health coaching.</a:t>
            </a:r>
          </a:p>
          <a:p>
            <a:pPr lvl="1">
              <a:spcAft>
                <a:spcPts val="800"/>
              </a:spcAft>
            </a:pPr>
            <a:r>
              <a:rPr lang="en-US" sz="3200" dirty="0">
                <a:latin typeface="Calibri" panose="020F0502020204030204" pitchFamily="34" charset="0"/>
              </a:rPr>
              <a:t>67% enrolled in text messaging.</a:t>
            </a:r>
          </a:p>
          <a:p>
            <a:pPr>
              <a:spcAft>
                <a:spcPts val="800"/>
              </a:spcAft>
              <a:buFont typeface="+mj-lt"/>
              <a:buAutoNum type="arabicPeriod"/>
            </a:pPr>
            <a:endParaRPr lang="en-US" sz="1800" dirty="0">
              <a:latin typeface="Calibri" panose="020F0502020204030204" pitchFamily="34" charset="0"/>
            </a:endParaRPr>
          </a:p>
          <a:p>
            <a:pPr marL="0" indent="0">
              <a:spcAft>
                <a:spcPts val="800"/>
              </a:spcAft>
              <a:buNone/>
            </a:pPr>
            <a:endParaRPr lang="en-US" sz="1800" dirty="0">
              <a:latin typeface="Calibri" panose="020F0502020204030204" pitchFamily="34" charset="0"/>
            </a:endParaRPr>
          </a:p>
        </p:txBody>
      </p:sp>
      <p:pic>
        <p:nvPicPr>
          <p:cNvPr id="2" name="Picture 1">
            <a:extLst>
              <a:ext uri="{FF2B5EF4-FFF2-40B4-BE49-F238E27FC236}">
                <a16:creationId xmlns:a16="http://schemas.microsoft.com/office/drawing/2014/main" xmlns="" id="{28FEEBD0-9E80-4275-89E2-D40F38C4A6FB}"/>
              </a:ext>
            </a:extLst>
          </p:cNvPr>
          <p:cNvPicPr>
            <a:picLocks noChangeAspect="1"/>
          </p:cNvPicPr>
          <p:nvPr/>
        </p:nvPicPr>
        <p:blipFill>
          <a:blip r:embed="rId3"/>
          <a:stretch>
            <a:fillRect/>
          </a:stretch>
        </p:blipFill>
        <p:spPr>
          <a:xfrm>
            <a:off x="11053979" y="5939456"/>
            <a:ext cx="1138019" cy="918544"/>
          </a:xfrm>
          <a:prstGeom prst="rect">
            <a:avLst/>
          </a:prstGeom>
        </p:spPr>
      </p:pic>
    </p:spTree>
    <p:extLst>
      <p:ext uri="{BB962C8B-B14F-4D97-AF65-F5344CB8AC3E}">
        <p14:creationId xmlns:p14="http://schemas.microsoft.com/office/powerpoint/2010/main" val="3461630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09600" y="172485"/>
            <a:ext cx="11190514" cy="838200"/>
          </a:xfrm>
          <a:solidFill>
            <a:schemeClr val="tx2"/>
          </a:solidFill>
        </p:spPr>
        <p:txBody>
          <a:bodyPr>
            <a:normAutofit fontScale="90000"/>
          </a:bodyPr>
          <a:lstStyle/>
          <a:p>
            <a:pPr algn="ctr" eaLnBrk="1" hangingPunct="1"/>
            <a:r>
              <a:rPr lang="en-US" altLang="en-US" sz="5867" dirty="0">
                <a:solidFill>
                  <a:srgbClr val="003399"/>
                </a:solidFill>
                <a:latin typeface="Calibri" pitchFamily="34" charset="0"/>
              </a:rPr>
              <a:t>Main Research Findings</a:t>
            </a:r>
          </a:p>
        </p:txBody>
      </p:sp>
      <p:pic>
        <p:nvPicPr>
          <p:cNvPr id="4" name="Picture 2" descr="\\Cifs2\1000days$\Logos\JPEG Logo Files\English - Full color.jpg">
            <a:extLst>
              <a:ext uri="{FF2B5EF4-FFF2-40B4-BE49-F238E27FC236}">
                <a16:creationId xmlns:a16="http://schemas.microsoft.com/office/drawing/2014/main" xmlns="" id="{7375C4E8-75DC-425E-A277-924BACDAB5FF}"/>
              </a:ext>
            </a:extLst>
          </p:cNvPr>
          <p:cNvPicPr>
            <a:picLocks noChangeAspect="1" noChangeArrowheads="1"/>
          </p:cNvPicPr>
          <p:nvPr/>
        </p:nvPicPr>
        <p:blipFill>
          <a:blip r:embed="rId3" cstate="print"/>
          <a:srcRect t="10738" r="3355" b="11409"/>
          <a:stretch>
            <a:fillRect/>
          </a:stretch>
        </p:blipFill>
        <p:spPr bwMode="auto">
          <a:xfrm>
            <a:off x="10989333" y="5898069"/>
            <a:ext cx="1135335" cy="914400"/>
          </a:xfrm>
          <a:prstGeom prst="rect">
            <a:avLst/>
          </a:prstGeom>
          <a:noFill/>
          <a:ln w="9525">
            <a:noFill/>
            <a:miter lim="800000"/>
            <a:headEnd/>
            <a:tailEnd/>
          </a:ln>
        </p:spPr>
      </p:pic>
      <p:sp>
        <p:nvSpPr>
          <p:cNvPr id="5" name="Content Placeholder 2">
            <a:extLst>
              <a:ext uri="{FF2B5EF4-FFF2-40B4-BE49-F238E27FC236}">
                <a16:creationId xmlns:a16="http://schemas.microsoft.com/office/drawing/2014/main" xmlns="" id="{3D6D71DE-75AA-4475-AB83-7188DA8183C3}"/>
              </a:ext>
            </a:extLst>
          </p:cNvPr>
          <p:cNvSpPr txBox="1">
            <a:spLocks/>
          </p:cNvSpPr>
          <p:nvPr/>
        </p:nvSpPr>
        <p:spPr bwMode="auto">
          <a:xfrm>
            <a:off x="374073" y="1168916"/>
            <a:ext cx="11750594" cy="580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normAutofit/>
          </a:bodyPr>
          <a:lstStyle>
            <a:lvl1pPr marL="342900" indent="-342900" algn="l" rtl="0" eaLnBrk="0" fontAlgn="base" hangingPunct="0">
              <a:spcBef>
                <a:spcPct val="0"/>
              </a:spcBef>
              <a:spcAft>
                <a:spcPts val="1200"/>
              </a:spcAft>
              <a:buClr>
                <a:srgbClr val="003366"/>
              </a:buClr>
              <a:buSzPct val="85000"/>
              <a:buFont typeface="Times" pitchFamily="-84" charset="0"/>
              <a:buChar char="•"/>
              <a:defRPr sz="20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0"/>
              </a:spcBef>
              <a:spcAft>
                <a:spcPts val="1200"/>
              </a:spcAft>
              <a:buClr>
                <a:srgbClr val="003366"/>
              </a:buClr>
              <a:buSzPct val="85000"/>
              <a:buChar char="–"/>
              <a:defRPr sz="2000">
                <a:solidFill>
                  <a:schemeClr val="tx1"/>
                </a:solidFill>
                <a:latin typeface="Arial" pitchFamily="34" charset="0"/>
                <a:ea typeface="MS PGothic" pitchFamily="34" charset="-128"/>
                <a:cs typeface="Arial" pitchFamily="34" charset="0"/>
              </a:defRPr>
            </a:lvl2pPr>
            <a:lvl3pPr marL="1143000" indent="-228600" algn="l" rtl="0" eaLnBrk="0" fontAlgn="base" hangingPunct="0">
              <a:spcBef>
                <a:spcPct val="0"/>
              </a:spcBef>
              <a:spcAft>
                <a:spcPts val="1200"/>
              </a:spcAft>
              <a:buClr>
                <a:srgbClr val="003366"/>
              </a:buClr>
              <a:buSzPct val="85000"/>
              <a:buFont typeface="Times" pitchFamily="-84" charset="0"/>
              <a:buChar char="•"/>
              <a:defRPr sz="2000">
                <a:solidFill>
                  <a:schemeClr val="tx1"/>
                </a:solidFill>
                <a:latin typeface="Arial" pitchFamily="34" charset="0"/>
                <a:ea typeface="MS PGothic" pitchFamily="34" charset="-128"/>
                <a:cs typeface="Arial" pitchFamily="34" charset="0"/>
              </a:defRPr>
            </a:lvl3pPr>
            <a:lvl4pPr marL="1600200" indent="-228600" algn="l" rtl="0" eaLnBrk="0" fontAlgn="base" hangingPunct="0">
              <a:spcBef>
                <a:spcPct val="0"/>
              </a:spcBef>
              <a:spcAft>
                <a:spcPts val="1200"/>
              </a:spcAft>
              <a:buClr>
                <a:srgbClr val="003366"/>
              </a:buClr>
              <a:buChar char="–"/>
              <a:defRPr sz="2000">
                <a:solidFill>
                  <a:schemeClr val="tx1"/>
                </a:solidFill>
                <a:latin typeface="Arial" pitchFamily="34" charset="0"/>
                <a:ea typeface="MS PGothic" pitchFamily="34" charset="-128"/>
                <a:cs typeface="Arial" pitchFamily="34" charset="0"/>
              </a:defRPr>
            </a:lvl4pPr>
            <a:lvl5pPr marL="2057400" indent="-228600" algn="l" rtl="0" eaLnBrk="0" fontAlgn="base" hangingPunct="0">
              <a:spcBef>
                <a:spcPct val="0"/>
              </a:spcBef>
              <a:spcAft>
                <a:spcPts val="1200"/>
              </a:spcAft>
              <a:buClr>
                <a:srgbClr val="003366"/>
              </a:buClr>
              <a:buChar char="»"/>
              <a:defRPr sz="2000">
                <a:solidFill>
                  <a:schemeClr val="tx1"/>
                </a:solidFill>
                <a:latin typeface="Arial" pitchFamily="34" charset="0"/>
                <a:ea typeface="MS PGothic" pitchFamily="34" charset="-128"/>
                <a:cs typeface="Arial" pitchFamily="34" charset="0"/>
              </a:defRPr>
            </a:lvl5pPr>
            <a:lvl6pPr marL="2514600" indent="-228600" algn="l" rtl="0" eaLnBrk="1" fontAlgn="base" hangingPunct="1">
              <a:spcBef>
                <a:spcPct val="0"/>
              </a:spcBef>
              <a:spcAft>
                <a:spcPct val="20000"/>
              </a:spcAft>
              <a:defRPr sz="2800">
                <a:solidFill>
                  <a:schemeClr val="tx1"/>
                </a:solidFill>
                <a:latin typeface="+mn-lt"/>
                <a:ea typeface="+mn-ea"/>
              </a:defRPr>
            </a:lvl6pPr>
            <a:lvl7pPr marL="2971800" indent="-228600" algn="l" rtl="0" eaLnBrk="1" fontAlgn="base" hangingPunct="1">
              <a:spcBef>
                <a:spcPct val="0"/>
              </a:spcBef>
              <a:spcAft>
                <a:spcPct val="20000"/>
              </a:spcAft>
              <a:defRPr sz="2800">
                <a:solidFill>
                  <a:schemeClr val="tx1"/>
                </a:solidFill>
                <a:latin typeface="+mn-lt"/>
                <a:ea typeface="+mn-ea"/>
              </a:defRPr>
            </a:lvl7pPr>
            <a:lvl8pPr marL="3429000" indent="-228600" algn="l" rtl="0" eaLnBrk="1" fontAlgn="base" hangingPunct="1">
              <a:spcBef>
                <a:spcPct val="0"/>
              </a:spcBef>
              <a:spcAft>
                <a:spcPct val="20000"/>
              </a:spcAft>
              <a:defRPr sz="2800">
                <a:solidFill>
                  <a:schemeClr val="tx1"/>
                </a:solidFill>
                <a:latin typeface="+mn-lt"/>
                <a:ea typeface="+mn-ea"/>
              </a:defRPr>
            </a:lvl8pPr>
            <a:lvl9pPr marL="3886200" indent="-228600" algn="l" rtl="0" eaLnBrk="1" fontAlgn="base" hangingPunct="1">
              <a:spcBef>
                <a:spcPct val="0"/>
              </a:spcBef>
              <a:spcAft>
                <a:spcPct val="20000"/>
              </a:spcAft>
              <a:defRPr sz="2800">
                <a:solidFill>
                  <a:schemeClr val="tx1"/>
                </a:solidFill>
                <a:latin typeface="+mn-lt"/>
                <a:ea typeface="+mn-ea"/>
              </a:defRPr>
            </a:lvl9pPr>
          </a:lstStyle>
          <a:p>
            <a:pPr defTabSz="1219170">
              <a:lnSpc>
                <a:spcPct val="110000"/>
              </a:lnSpc>
              <a:spcAft>
                <a:spcPts val="0"/>
              </a:spcAft>
            </a:pPr>
            <a:r>
              <a:rPr lang="en-US" sz="3600" kern="0" dirty="0">
                <a:latin typeface="Calibri" panose="020F0502020204030204" pitchFamily="34" charset="0"/>
              </a:rPr>
              <a:t>Maternal pregnancy and postpartum outcomes:</a:t>
            </a:r>
          </a:p>
          <a:p>
            <a:pPr lvl="1" defTabSz="1219170">
              <a:lnSpc>
                <a:spcPct val="110000"/>
              </a:lnSpc>
              <a:spcAft>
                <a:spcPts val="0"/>
              </a:spcAft>
            </a:pPr>
            <a:r>
              <a:rPr lang="en-US" sz="3600" kern="0" dirty="0">
                <a:latin typeface="Calibri" panose="020F0502020204030204" pitchFamily="34" charset="0"/>
              </a:rPr>
              <a:t>Excess gestational weight gain in pregnancy</a:t>
            </a:r>
          </a:p>
          <a:p>
            <a:pPr lvl="1" defTabSz="1219170">
              <a:lnSpc>
                <a:spcPct val="110000"/>
              </a:lnSpc>
              <a:spcAft>
                <a:spcPts val="0"/>
              </a:spcAft>
            </a:pPr>
            <a:r>
              <a:rPr lang="en-US" sz="3600" kern="0" dirty="0">
                <a:latin typeface="Calibri" panose="020F0502020204030204" pitchFamily="34" charset="0"/>
              </a:rPr>
              <a:t>Weight retention at 6 weeks postpartum</a:t>
            </a:r>
          </a:p>
          <a:p>
            <a:pPr lvl="1" defTabSz="1219170">
              <a:lnSpc>
                <a:spcPct val="110000"/>
              </a:lnSpc>
              <a:spcAft>
                <a:spcPts val="0"/>
              </a:spcAft>
            </a:pPr>
            <a:r>
              <a:rPr lang="en-US" sz="3600" kern="0" dirty="0">
                <a:latin typeface="Calibri" panose="020F0502020204030204" pitchFamily="34" charset="0"/>
              </a:rPr>
              <a:t>Receipt of care at 6 weeks postpartum</a:t>
            </a:r>
          </a:p>
          <a:p>
            <a:pPr lvl="1" defTabSz="1219170">
              <a:lnSpc>
                <a:spcPct val="110000"/>
              </a:lnSpc>
              <a:spcAft>
                <a:spcPts val="0"/>
              </a:spcAft>
            </a:pPr>
            <a:endParaRPr lang="en-US" sz="3600" kern="0" dirty="0">
              <a:latin typeface="Calibri" panose="020F0502020204030204" pitchFamily="34" charset="0"/>
            </a:endParaRPr>
          </a:p>
          <a:p>
            <a:pPr defTabSz="1219170">
              <a:lnSpc>
                <a:spcPct val="110000"/>
              </a:lnSpc>
              <a:spcAft>
                <a:spcPts val="0"/>
              </a:spcAft>
            </a:pPr>
            <a:r>
              <a:rPr lang="en-US" sz="3600" kern="0" dirty="0">
                <a:latin typeface="Calibri" panose="020F0502020204030204" pitchFamily="34" charset="0"/>
              </a:rPr>
              <a:t>Infant weight outcomes at 6 and 12 months:</a:t>
            </a:r>
          </a:p>
          <a:p>
            <a:pPr lvl="1" defTabSz="1219170">
              <a:lnSpc>
                <a:spcPct val="110000"/>
              </a:lnSpc>
              <a:spcAft>
                <a:spcPts val="0"/>
              </a:spcAft>
            </a:pPr>
            <a:r>
              <a:rPr lang="en-US" sz="3600" kern="0" dirty="0">
                <a:latin typeface="Calibri" panose="020F0502020204030204" pitchFamily="34" charset="0"/>
              </a:rPr>
              <a:t>Weight-for-length z-score</a:t>
            </a:r>
          </a:p>
          <a:p>
            <a:pPr lvl="1" defTabSz="1219170">
              <a:lnSpc>
                <a:spcPct val="110000"/>
              </a:lnSpc>
              <a:spcAft>
                <a:spcPts val="0"/>
              </a:spcAft>
            </a:pPr>
            <a:r>
              <a:rPr lang="en-US" sz="3600" kern="0" dirty="0">
                <a:latin typeface="Calibri" panose="020F0502020204030204" pitchFamily="34" charset="0"/>
              </a:rPr>
              <a:t>Overweight (weight-for-length ≥97.7th percentile)</a:t>
            </a:r>
          </a:p>
          <a:p>
            <a:pPr lvl="1" defTabSz="1219170">
              <a:lnSpc>
                <a:spcPct val="110000"/>
              </a:lnSpc>
              <a:spcAft>
                <a:spcPts val="0"/>
              </a:spcAft>
            </a:pPr>
            <a:r>
              <a:rPr lang="en-US" sz="3600" kern="0" dirty="0">
                <a:latin typeface="Calibri" panose="020F0502020204030204" pitchFamily="34" charset="0"/>
              </a:rPr>
              <a:t>Conditional Weight Gain</a:t>
            </a:r>
          </a:p>
          <a:p>
            <a:pPr lvl="2" defTabSz="1219170"/>
            <a:endParaRPr lang="en-US" sz="2533" kern="0" dirty="0">
              <a:latin typeface="+mn-lt"/>
            </a:endParaRPr>
          </a:p>
          <a:p>
            <a:pPr defTabSz="1219170"/>
            <a:endParaRPr lang="en-US" sz="2667" kern="0" dirty="0"/>
          </a:p>
        </p:txBody>
      </p:sp>
    </p:spTree>
    <p:extLst>
      <p:ext uri="{BB962C8B-B14F-4D97-AF65-F5344CB8AC3E}">
        <p14:creationId xmlns:p14="http://schemas.microsoft.com/office/powerpoint/2010/main" val="698217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lgn="ctr" eaLnBrk="1" hangingPunct="1"/>
            <a:r>
              <a:rPr lang="en-US" altLang="en-US" sz="5867" dirty="0">
                <a:solidFill>
                  <a:srgbClr val="003399"/>
                </a:solidFill>
                <a:latin typeface="Calibri" pitchFamily="34" charset="0"/>
              </a:rPr>
              <a:t>Agenda</a:t>
            </a:r>
          </a:p>
        </p:txBody>
      </p:sp>
      <p:sp>
        <p:nvSpPr>
          <p:cNvPr id="217091" name="Rectangle 3"/>
          <p:cNvSpPr>
            <a:spLocks noGrp="1" noChangeArrowheads="1"/>
          </p:cNvSpPr>
          <p:nvPr>
            <p:ph type="body" idx="4294967295"/>
          </p:nvPr>
        </p:nvSpPr>
        <p:spPr>
          <a:xfrm>
            <a:off x="581891" y="1436913"/>
            <a:ext cx="11102114" cy="5052787"/>
          </a:xfrm>
        </p:spPr>
        <p:txBody>
          <a:bodyPr/>
          <a:lstStyle/>
          <a:p>
            <a:pPr marL="529153" indent="-529153" eaLnBrk="1" hangingPunct="1">
              <a:spcAft>
                <a:spcPts val="2400"/>
              </a:spcAft>
              <a:buFont typeface="+mj-lt"/>
              <a:buAutoNum type="arabicPeriod"/>
              <a:defRPr/>
            </a:pPr>
            <a:r>
              <a:rPr lang="en-US" sz="3733" dirty="0">
                <a:latin typeface="Calibri" pitchFamily="34" charset="0"/>
              </a:rPr>
              <a:t>The First 1,000 Days Program Overview</a:t>
            </a:r>
          </a:p>
          <a:p>
            <a:pPr marL="529153" indent="-529153" eaLnBrk="1" hangingPunct="1">
              <a:spcAft>
                <a:spcPts val="2400"/>
              </a:spcAft>
              <a:buFont typeface="+mj-lt"/>
              <a:buAutoNum type="arabicPeriod"/>
              <a:defRPr/>
            </a:pPr>
            <a:r>
              <a:rPr lang="en-US" sz="3733" dirty="0">
                <a:latin typeface="Calibri" pitchFamily="34" charset="0"/>
              </a:rPr>
              <a:t>Program Reach and Research Findings</a:t>
            </a:r>
          </a:p>
          <a:p>
            <a:pPr marL="529153" indent="-529153" eaLnBrk="1" hangingPunct="1">
              <a:spcAft>
                <a:spcPts val="2400"/>
              </a:spcAft>
              <a:buFont typeface="+mj-lt"/>
              <a:buAutoNum type="arabicPeriod"/>
              <a:defRPr/>
            </a:pPr>
            <a:r>
              <a:rPr lang="en-US" sz="3733" dirty="0">
                <a:latin typeface="Calibri" pitchFamily="34" charset="0"/>
              </a:rPr>
              <a:t>Key Insights and Implications</a:t>
            </a:r>
          </a:p>
          <a:p>
            <a:pPr marL="529153" indent="-529153" eaLnBrk="1" hangingPunct="1">
              <a:buFont typeface="+mj-lt"/>
              <a:buAutoNum type="arabicPeriod"/>
              <a:defRPr/>
            </a:pPr>
            <a:endParaRPr lang="en-US" sz="3733" dirty="0">
              <a:latin typeface="Calibri" pitchFamily="34" charset="0"/>
            </a:endParaRPr>
          </a:p>
          <a:p>
            <a:pPr marL="0" indent="0" eaLnBrk="1" hangingPunct="1">
              <a:lnSpc>
                <a:spcPct val="80000"/>
              </a:lnSpc>
              <a:buNone/>
              <a:defRPr/>
            </a:pPr>
            <a:endParaRPr lang="en-US" dirty="0">
              <a:latin typeface="Calibri" pitchFamily="34" charset="0"/>
              <a:ea typeface="+mn-ea"/>
            </a:endParaRPr>
          </a:p>
        </p:txBody>
      </p:sp>
    </p:spTree>
    <p:extLst>
      <p:ext uri="{BB962C8B-B14F-4D97-AF65-F5344CB8AC3E}">
        <p14:creationId xmlns:p14="http://schemas.microsoft.com/office/powerpoint/2010/main" val="1421976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sz="4800" dirty="0">
                <a:solidFill>
                  <a:srgbClr val="000099"/>
                </a:solidFill>
                <a:latin typeface="Calibri" panose="020F0502020204030204" pitchFamily="34" charset="0"/>
                <a:ea typeface="Adobe Gothic Std B" pitchFamily="34" charset="-128"/>
              </a:rPr>
              <a:t>Maternal Gestational Weight Gain</a:t>
            </a:r>
            <a:endParaRPr lang="en-US" sz="4800" dirty="0">
              <a:solidFill>
                <a:srgbClr val="000099"/>
              </a:solidFill>
              <a:latin typeface="Calibri" pitchFamily="34" charset="0"/>
            </a:endParaRPr>
          </a:p>
        </p:txBody>
      </p:sp>
      <p:sp>
        <p:nvSpPr>
          <p:cNvPr id="7" name="Content Placeholder 6"/>
          <p:cNvSpPr>
            <a:spLocks noGrp="1"/>
          </p:cNvSpPr>
          <p:nvPr>
            <p:ph type="body" idx="4294967295"/>
          </p:nvPr>
        </p:nvSpPr>
        <p:spPr>
          <a:xfrm>
            <a:off x="152396" y="1148796"/>
            <a:ext cx="3155883" cy="5486400"/>
          </a:xfrm>
        </p:spPr>
        <p:txBody>
          <a:bodyPr/>
          <a:lstStyle/>
          <a:p>
            <a:pPr marL="152397" indent="-226478">
              <a:spcAft>
                <a:spcPts val="0"/>
              </a:spcAft>
            </a:pPr>
            <a:r>
              <a:rPr lang="en-US" sz="2400" dirty="0">
                <a:latin typeface="Calibri" panose="020F0502020204030204" pitchFamily="34" charset="0"/>
              </a:rPr>
              <a:t>A </a:t>
            </a:r>
            <a:r>
              <a:rPr lang="en-US" sz="2400" b="1" dirty="0">
                <a:latin typeface="Calibri" panose="020F0502020204030204" pitchFamily="34" charset="0"/>
              </a:rPr>
              <a:t>decrease of excess GWG </a:t>
            </a:r>
            <a:r>
              <a:rPr lang="en-US" sz="2400" dirty="0">
                <a:latin typeface="Calibri" panose="020F0502020204030204" pitchFamily="34" charset="0"/>
              </a:rPr>
              <a:t>among women with overweight, pre- to post-implementation</a:t>
            </a:r>
          </a:p>
          <a:p>
            <a:pPr marL="152397" indent="-226478">
              <a:spcAft>
                <a:spcPts val="0"/>
              </a:spcAft>
            </a:pPr>
            <a:endParaRPr lang="en-US" sz="2400" dirty="0">
              <a:latin typeface="Calibri" panose="020F0502020204030204" pitchFamily="34" charset="0"/>
            </a:endParaRPr>
          </a:p>
          <a:p>
            <a:pPr marL="152397" indent="-226478">
              <a:spcAft>
                <a:spcPts val="0"/>
              </a:spcAft>
            </a:pPr>
            <a:r>
              <a:rPr lang="en-US" sz="2400" b="1" dirty="0">
                <a:latin typeface="Calibri" panose="020F0502020204030204" pitchFamily="34" charset="0"/>
              </a:rPr>
              <a:t>Greatest effects </a:t>
            </a:r>
            <a:r>
              <a:rPr lang="en-US" sz="2400" dirty="0">
                <a:latin typeface="Calibri" panose="020F0502020204030204" pitchFamily="34" charset="0"/>
              </a:rPr>
              <a:t>among women who </a:t>
            </a:r>
            <a:r>
              <a:rPr lang="en-US" sz="2400" b="1" dirty="0">
                <a:latin typeface="Calibri" panose="020F0502020204030204" pitchFamily="34" charset="0"/>
              </a:rPr>
              <a:t>engaged </a:t>
            </a:r>
            <a:r>
              <a:rPr lang="en-US" sz="2400" dirty="0">
                <a:latin typeface="Calibri" panose="020F0502020204030204" pitchFamily="34" charset="0"/>
              </a:rPr>
              <a:t>the most, vs. pre-implementation</a:t>
            </a:r>
          </a:p>
          <a:p>
            <a:pPr marL="152397" indent="-226478">
              <a:spcAft>
                <a:spcPts val="0"/>
              </a:spcAft>
            </a:pPr>
            <a:endParaRPr lang="en-US" sz="2400" dirty="0">
              <a:latin typeface="Calibri" panose="020F0502020204030204" pitchFamily="34" charset="0"/>
            </a:endParaRPr>
          </a:p>
          <a:p>
            <a:pPr marL="306910" indent="-230712">
              <a:spcAft>
                <a:spcPts val="0"/>
              </a:spcAft>
            </a:pPr>
            <a:r>
              <a:rPr lang="en-US" sz="2400" dirty="0">
                <a:latin typeface="Calibri" panose="020F0502020204030204" pitchFamily="34" charset="0"/>
              </a:rPr>
              <a:t>Monitored for adverse birth outcomes. None detected.</a:t>
            </a:r>
          </a:p>
          <a:p>
            <a:pPr marL="533387"/>
            <a:endParaRPr lang="en-US" sz="2400" dirty="0">
              <a:latin typeface="Calibri" panose="020F0502020204030204" pitchFamily="34" charset="0"/>
            </a:endParaRPr>
          </a:p>
          <a:p>
            <a:pPr marL="533387"/>
            <a:endParaRPr lang="en-US" sz="2400" dirty="0">
              <a:latin typeface="Calibri" panose="020F0502020204030204" pitchFamily="34" charset="0"/>
            </a:endParaRPr>
          </a:p>
          <a:p>
            <a:pPr marL="533387"/>
            <a:endParaRPr lang="en-US" sz="2400" dirty="0">
              <a:latin typeface="Calibri" panose="020F0502020204030204" pitchFamily="34" charset="0"/>
            </a:endParaRPr>
          </a:p>
          <a:p>
            <a:pPr marL="533387"/>
            <a:endParaRPr lang="en-US" sz="2400" dirty="0">
              <a:latin typeface="Calibri" panose="020F0502020204030204" pitchFamily="34" charset="0"/>
            </a:endParaRPr>
          </a:p>
          <a:p>
            <a:pPr marL="609585" lvl="1" indent="0">
              <a:spcAft>
                <a:spcPts val="800"/>
              </a:spcAft>
              <a:buNone/>
            </a:pPr>
            <a:endParaRPr lang="en-US" sz="1867" dirty="0">
              <a:latin typeface="Calibri" panose="020F0502020204030204" pitchFamily="34" charset="0"/>
            </a:endParaRPr>
          </a:p>
          <a:p>
            <a:pPr marL="0" indent="0">
              <a:spcAft>
                <a:spcPts val="800"/>
              </a:spcAft>
              <a:buNone/>
            </a:pPr>
            <a:endParaRPr lang="en-US" sz="1867" dirty="0">
              <a:latin typeface="Calibri" panose="020F0502020204030204" pitchFamily="34" charset="0"/>
            </a:endParaRPr>
          </a:p>
        </p:txBody>
      </p:sp>
      <p:graphicFrame>
        <p:nvGraphicFramePr>
          <p:cNvPr id="8" name="Table 7">
            <a:extLst>
              <a:ext uri="{FF2B5EF4-FFF2-40B4-BE49-F238E27FC236}">
                <a16:creationId xmlns:a16="http://schemas.microsoft.com/office/drawing/2014/main" xmlns="" id="{41124158-982F-4952-B2D2-5909804680C7}"/>
              </a:ext>
            </a:extLst>
          </p:cNvPr>
          <p:cNvGraphicFramePr>
            <a:graphicFrameLocks noGrp="1"/>
          </p:cNvGraphicFramePr>
          <p:nvPr>
            <p:extLst>
              <p:ext uri="{D42A27DB-BD31-4B8C-83A1-F6EECF244321}">
                <p14:modId xmlns:p14="http://schemas.microsoft.com/office/powerpoint/2010/main" val="69638467"/>
              </p:ext>
            </p:extLst>
          </p:nvPr>
        </p:nvGraphicFramePr>
        <p:xfrm>
          <a:off x="3549239" y="1139284"/>
          <a:ext cx="8490365" cy="2509475"/>
        </p:xfrm>
        <a:graphic>
          <a:graphicData uri="http://schemas.openxmlformats.org/drawingml/2006/table">
            <a:tbl>
              <a:tblPr firstRow="1" firstCol="1" bandRow="1"/>
              <a:tblGrid>
                <a:gridCol w="2152918">
                  <a:extLst>
                    <a:ext uri="{9D8B030D-6E8A-4147-A177-3AD203B41FA5}">
                      <a16:colId xmlns:a16="http://schemas.microsoft.com/office/drawing/2014/main" xmlns="" val="819804564"/>
                    </a:ext>
                  </a:extLst>
                </a:gridCol>
                <a:gridCol w="1746607">
                  <a:extLst>
                    <a:ext uri="{9D8B030D-6E8A-4147-A177-3AD203B41FA5}">
                      <a16:colId xmlns:a16="http://schemas.microsoft.com/office/drawing/2014/main" xmlns="" val="3539212700"/>
                    </a:ext>
                  </a:extLst>
                </a:gridCol>
                <a:gridCol w="1828800">
                  <a:extLst>
                    <a:ext uri="{9D8B030D-6E8A-4147-A177-3AD203B41FA5}">
                      <a16:colId xmlns:a16="http://schemas.microsoft.com/office/drawing/2014/main" xmlns="" val="380569858"/>
                    </a:ext>
                  </a:extLst>
                </a:gridCol>
                <a:gridCol w="1900719">
                  <a:extLst>
                    <a:ext uri="{9D8B030D-6E8A-4147-A177-3AD203B41FA5}">
                      <a16:colId xmlns:a16="http://schemas.microsoft.com/office/drawing/2014/main" xmlns="" val="1426781063"/>
                    </a:ext>
                  </a:extLst>
                </a:gridCol>
                <a:gridCol w="861321">
                  <a:extLst>
                    <a:ext uri="{9D8B030D-6E8A-4147-A177-3AD203B41FA5}">
                      <a16:colId xmlns:a16="http://schemas.microsoft.com/office/drawing/2014/main" xmlns="" val="610961707"/>
                    </a:ext>
                  </a:extLst>
                </a:gridCol>
              </a:tblGrid>
              <a:tr h="658814">
                <a:tc>
                  <a:txBody>
                    <a:bodyPr/>
                    <a:lstStyle/>
                    <a:p>
                      <a:pPr marL="0" marR="0">
                        <a:lnSpc>
                          <a:spcPct val="100000"/>
                        </a:lnSpc>
                        <a:spcBef>
                          <a:spcPts val="0"/>
                        </a:spcBef>
                        <a:spcAft>
                          <a:spcPts val="0"/>
                        </a:spcAft>
                      </a:pPr>
                      <a:r>
                        <a:rPr lang="en-US" sz="1600" b="1" dirty="0">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85457" marR="85457" marT="0" marB="0">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b="1" dirty="0">
                          <a:effectLst/>
                          <a:latin typeface="Arial" panose="020B0604020202020204" pitchFamily="34" charset="0"/>
                          <a:ea typeface="Times New Roman" panose="02020603050405020304" pitchFamily="18" charset="0"/>
                          <a:cs typeface="Arial" panose="020B0604020202020204" pitchFamily="34" charset="0"/>
                        </a:rPr>
                        <a:t>Pre-Implementation</a:t>
                      </a:r>
                    </a:p>
                    <a:p>
                      <a:pPr marL="0" marR="0" algn="ctr">
                        <a:lnSpc>
                          <a:spcPct val="100000"/>
                        </a:lnSpc>
                        <a:spcBef>
                          <a:spcPts val="0"/>
                        </a:spcBef>
                        <a:spcAft>
                          <a:spcPts val="0"/>
                        </a:spcAft>
                      </a:pPr>
                      <a:r>
                        <a:rPr lang="en-US" sz="1600" b="1" dirty="0">
                          <a:effectLst/>
                          <a:latin typeface="Arial" panose="020B0604020202020204" pitchFamily="34" charset="0"/>
                          <a:ea typeface="Times New Roman" panose="02020603050405020304" pitchFamily="18" charset="0"/>
                          <a:cs typeface="Arial" panose="020B0604020202020204" pitchFamily="34" charset="0"/>
                        </a:rPr>
                        <a:t>(N=643)</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85457" marR="85457"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b="1" dirty="0">
                          <a:effectLst/>
                          <a:latin typeface="Arial" panose="020B0604020202020204" pitchFamily="34" charset="0"/>
                          <a:ea typeface="Times New Roman" panose="02020603050405020304" pitchFamily="18" charset="0"/>
                          <a:cs typeface="Arial" panose="020B0604020202020204" pitchFamily="34" charset="0"/>
                        </a:rPr>
                        <a:t>Post-Implementation (N=928)</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85457" marR="85457"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b="1" dirty="0">
                          <a:effectLst/>
                          <a:latin typeface="Arial" panose="020B0604020202020204" pitchFamily="34" charset="0"/>
                          <a:ea typeface="Times New Roman" panose="02020603050405020304" pitchFamily="18" charset="0"/>
                          <a:cs typeface="Arial" panose="020B0604020202020204" pitchFamily="34" charset="0"/>
                        </a:rPr>
                        <a:t>Adj odds of excess GWG</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85457" marR="85457"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b="1" dirty="0">
                          <a:effectLst/>
                          <a:latin typeface="Arial" panose="020B0604020202020204" pitchFamily="34" charset="0"/>
                          <a:ea typeface="Times New Roman" panose="02020603050405020304" pitchFamily="18" charset="0"/>
                          <a:cs typeface="Arial" panose="020B0604020202020204" pitchFamily="34" charset="0"/>
                        </a:rPr>
                        <a:t>P-value</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85457" marR="85457" marT="0" marB="0">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87663288"/>
                  </a:ext>
                </a:extLst>
              </a:tr>
              <a:tr h="314915">
                <a:tc>
                  <a:txBody>
                    <a:bodyPr/>
                    <a:lstStyle/>
                    <a:p>
                      <a:pPr marL="0" marR="0">
                        <a:lnSpc>
                          <a:spcPct val="100000"/>
                        </a:lnSpc>
                        <a:spcBef>
                          <a:spcPts val="0"/>
                        </a:spcBef>
                        <a:spcAft>
                          <a:spcPts val="0"/>
                        </a:spcAft>
                      </a:pPr>
                      <a:r>
                        <a:rPr lang="en-US" sz="1600" b="1" dirty="0">
                          <a:effectLst/>
                          <a:latin typeface="Arial" panose="020B0604020202020204" pitchFamily="34" charset="0"/>
                          <a:ea typeface="Times New Roman" panose="02020603050405020304" pitchFamily="18" charset="0"/>
                          <a:cs typeface="Arial" panose="020B0604020202020204" pitchFamily="34" charset="0"/>
                        </a:rPr>
                        <a:t>Excess GWG</a:t>
                      </a:r>
                    </a:p>
                  </a:txBody>
                  <a:tcPr marL="85457" marR="85457" marT="0" marB="0">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85457" marR="85457"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85457" marR="85457"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OR (95% CI)</a:t>
                      </a:r>
                    </a:p>
                  </a:txBody>
                  <a:tcPr marL="85457" marR="85457" marT="0" marB="0" anchor="ctr">
                    <a:lnL w="12700" cap="flat" cmpd="sng" algn="ctr">
                      <a:solidFill>
                        <a:srgbClr val="BFBFBF"/>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85457" marR="85457" marT="0" marB="0" anchor="ctr">
                    <a:lnL w="1270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xmlns="" val="622973008"/>
                  </a:ext>
                </a:extLst>
              </a:tr>
              <a:tr h="314915">
                <a:tc>
                  <a:txBody>
                    <a:bodyPr/>
                    <a:lstStyle/>
                    <a:p>
                      <a:pPr marL="0" marR="0" indent="219075">
                        <a:lnSpc>
                          <a:spcPct val="100000"/>
                        </a:lnSpc>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Pre-</a:t>
                      </a:r>
                      <a:r>
                        <a:rPr lang="en-US" sz="1600" dirty="0" err="1">
                          <a:effectLst/>
                          <a:latin typeface="Arial" panose="020B0604020202020204" pitchFamily="34" charset="0"/>
                          <a:ea typeface="Times New Roman" panose="02020603050405020304" pitchFamily="18" charset="0"/>
                          <a:cs typeface="Arial" panose="020B0604020202020204" pitchFamily="34" charset="0"/>
                        </a:rPr>
                        <a:t>preg</a:t>
                      </a:r>
                      <a:r>
                        <a:rPr lang="en-US" sz="1600" dirty="0">
                          <a:effectLst/>
                          <a:latin typeface="Arial" panose="020B0604020202020204" pitchFamily="34" charset="0"/>
                          <a:ea typeface="Times New Roman" panose="02020603050405020304" pitchFamily="18" charset="0"/>
                          <a:cs typeface="Arial" panose="020B0604020202020204" pitchFamily="34" charset="0"/>
                        </a:rPr>
                        <a:t> BMI&lt;25 kg/m</a:t>
                      </a:r>
                      <a:r>
                        <a:rPr lang="en-US" sz="1600" baseline="30000" dirty="0">
                          <a:effectLst/>
                          <a:latin typeface="Arial" panose="020B0604020202020204" pitchFamily="34" charset="0"/>
                          <a:ea typeface="Times New Roman" panose="02020603050405020304" pitchFamily="18" charset="0"/>
                          <a:cs typeface="Arial" panose="020B0604020202020204" pitchFamily="34" charset="0"/>
                        </a:rPr>
                        <a:t>2</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85457" marR="85457" marT="0" marB="0">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29.6%</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85457" marR="85457"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28.9%</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85457" marR="85457"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1.04 (0.70, 1.52)</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85457" marR="85457" marT="0" marB="0" anchor="ctr">
                    <a:lnL w="12700" cap="flat" cmpd="sng" algn="ctr">
                      <a:solidFill>
                        <a:srgbClr val="BFBFBF"/>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0.86</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85457" marR="85457" marT="0" marB="0" anchor="ctr">
                    <a:lnL w="1270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xmlns="" val="597317960"/>
                  </a:ext>
                </a:extLst>
              </a:tr>
              <a:tr h="314915">
                <a:tc>
                  <a:txBody>
                    <a:bodyPr/>
                    <a:lstStyle/>
                    <a:p>
                      <a:pPr marL="0" marR="0" indent="219075">
                        <a:lnSpc>
                          <a:spcPct val="100000"/>
                        </a:lnSpc>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Pre-</a:t>
                      </a:r>
                      <a:r>
                        <a:rPr lang="en-US" sz="1600" dirty="0" err="1">
                          <a:effectLst/>
                          <a:latin typeface="Arial" panose="020B0604020202020204" pitchFamily="34" charset="0"/>
                          <a:ea typeface="Times New Roman" panose="02020603050405020304" pitchFamily="18" charset="0"/>
                          <a:cs typeface="Arial" panose="020B0604020202020204" pitchFamily="34" charset="0"/>
                        </a:rPr>
                        <a:t>preg</a:t>
                      </a:r>
                      <a:r>
                        <a:rPr lang="en-US" sz="1600" dirty="0">
                          <a:effectLst/>
                          <a:latin typeface="Arial" panose="020B0604020202020204" pitchFamily="34" charset="0"/>
                          <a:ea typeface="Times New Roman" panose="02020603050405020304" pitchFamily="18" charset="0"/>
                          <a:cs typeface="Arial" panose="020B0604020202020204" pitchFamily="34" charset="0"/>
                        </a:rPr>
                        <a:t> BMI ≥25 to &lt;30kg/m</a:t>
                      </a:r>
                      <a:r>
                        <a:rPr lang="en-US" sz="1600" baseline="30000" dirty="0">
                          <a:effectLst/>
                          <a:latin typeface="Arial" panose="020B0604020202020204" pitchFamily="34" charset="0"/>
                          <a:ea typeface="Times New Roman" panose="02020603050405020304" pitchFamily="18" charset="0"/>
                          <a:cs typeface="Arial" panose="020B0604020202020204" pitchFamily="34" charset="0"/>
                        </a:rPr>
                        <a:t>2</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85457" marR="85457" marT="0" marB="0">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55.8%</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85457" marR="85457"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46.4%</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85457" marR="85457"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0.69 (0.49, 0.99)</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85457" marR="85457" marT="0" marB="0" anchor="ctr">
                    <a:lnL w="12700" cap="flat" cmpd="sng" algn="ctr">
                      <a:solidFill>
                        <a:srgbClr val="BFBFBF"/>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0.04</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85457" marR="85457" marT="0" marB="0" anchor="ctr">
                    <a:lnL w="1270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xmlns="" val="804465112"/>
                  </a:ext>
                </a:extLst>
              </a:tr>
              <a:tr h="314915">
                <a:tc>
                  <a:txBody>
                    <a:bodyPr/>
                    <a:lstStyle/>
                    <a:p>
                      <a:pPr marL="0" marR="0" indent="219075">
                        <a:lnSpc>
                          <a:spcPct val="100000"/>
                        </a:lnSpc>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Pre-</a:t>
                      </a:r>
                      <a:r>
                        <a:rPr lang="en-US" sz="1600" dirty="0" err="1">
                          <a:effectLst/>
                          <a:latin typeface="Arial" panose="020B0604020202020204" pitchFamily="34" charset="0"/>
                          <a:ea typeface="Times New Roman" panose="02020603050405020304" pitchFamily="18" charset="0"/>
                          <a:cs typeface="Arial" panose="020B0604020202020204" pitchFamily="34" charset="0"/>
                        </a:rPr>
                        <a:t>preg</a:t>
                      </a:r>
                      <a:r>
                        <a:rPr lang="en-US" sz="1600" dirty="0">
                          <a:effectLst/>
                          <a:latin typeface="Arial" panose="020B0604020202020204" pitchFamily="34" charset="0"/>
                          <a:ea typeface="Times New Roman" panose="02020603050405020304" pitchFamily="18" charset="0"/>
                          <a:cs typeface="Arial" panose="020B0604020202020204" pitchFamily="34" charset="0"/>
                        </a:rPr>
                        <a:t> BMI≥30 kg/m</a:t>
                      </a:r>
                      <a:r>
                        <a:rPr lang="en-US" sz="1600" baseline="30000" dirty="0">
                          <a:effectLst/>
                          <a:latin typeface="Arial" panose="020B0604020202020204" pitchFamily="34" charset="0"/>
                          <a:ea typeface="Times New Roman" panose="02020603050405020304" pitchFamily="18" charset="0"/>
                          <a:cs typeface="Arial" panose="020B0604020202020204" pitchFamily="34" charset="0"/>
                        </a:rPr>
                        <a:t>2</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85457" marR="85457" marT="0" marB="0">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41.3%</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85457" marR="85457"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45.9%</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85457" marR="85457"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1.20 (0.83, 1.75)</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85457" marR="85457" marT="0" marB="0" anchor="ctr">
                    <a:lnL w="12700" cap="flat" cmpd="sng" algn="ctr">
                      <a:solidFill>
                        <a:srgbClr val="BFBFBF"/>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0.34</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85457" marR="85457" marT="0" marB="0" anchor="ctr">
                    <a:lnL w="1270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xmlns="" val="1567984601"/>
                  </a:ext>
                </a:extLst>
              </a:tr>
            </a:tbl>
          </a:graphicData>
        </a:graphic>
      </p:graphicFrame>
      <p:graphicFrame>
        <p:nvGraphicFramePr>
          <p:cNvPr id="10" name="Table 9">
            <a:extLst>
              <a:ext uri="{FF2B5EF4-FFF2-40B4-BE49-F238E27FC236}">
                <a16:creationId xmlns:a16="http://schemas.microsoft.com/office/drawing/2014/main" xmlns="" id="{EDABB775-12D8-438B-B15E-FF572A038F27}"/>
              </a:ext>
            </a:extLst>
          </p:cNvPr>
          <p:cNvGraphicFramePr>
            <a:graphicFrameLocks noGrp="1"/>
          </p:cNvGraphicFramePr>
          <p:nvPr>
            <p:extLst>
              <p:ext uri="{D42A27DB-BD31-4B8C-83A1-F6EECF244321}">
                <p14:modId xmlns:p14="http://schemas.microsoft.com/office/powerpoint/2010/main" val="1546895924"/>
              </p:ext>
            </p:extLst>
          </p:nvPr>
        </p:nvGraphicFramePr>
        <p:xfrm>
          <a:off x="3549238" y="3891996"/>
          <a:ext cx="8490366" cy="2411428"/>
        </p:xfrm>
        <a:graphic>
          <a:graphicData uri="http://schemas.openxmlformats.org/drawingml/2006/table">
            <a:tbl>
              <a:tblPr firstRow="1" firstCol="1" bandRow="1"/>
              <a:tblGrid>
                <a:gridCol w="3102951">
                  <a:extLst>
                    <a:ext uri="{9D8B030D-6E8A-4147-A177-3AD203B41FA5}">
                      <a16:colId xmlns:a16="http://schemas.microsoft.com/office/drawing/2014/main" xmlns="" val="373482286"/>
                    </a:ext>
                  </a:extLst>
                </a:gridCol>
                <a:gridCol w="2136111">
                  <a:extLst>
                    <a:ext uri="{9D8B030D-6E8A-4147-A177-3AD203B41FA5}">
                      <a16:colId xmlns:a16="http://schemas.microsoft.com/office/drawing/2014/main" xmlns="" val="168038151"/>
                    </a:ext>
                  </a:extLst>
                </a:gridCol>
                <a:gridCol w="2493656">
                  <a:extLst>
                    <a:ext uri="{9D8B030D-6E8A-4147-A177-3AD203B41FA5}">
                      <a16:colId xmlns:a16="http://schemas.microsoft.com/office/drawing/2014/main" xmlns="" val="493567208"/>
                    </a:ext>
                  </a:extLst>
                </a:gridCol>
                <a:gridCol w="757648">
                  <a:extLst>
                    <a:ext uri="{9D8B030D-6E8A-4147-A177-3AD203B41FA5}">
                      <a16:colId xmlns:a16="http://schemas.microsoft.com/office/drawing/2014/main" xmlns="" val="754729884"/>
                    </a:ext>
                  </a:extLst>
                </a:gridCol>
              </a:tblGrid>
              <a:tr h="888374">
                <a:tc>
                  <a:txBody>
                    <a:bodyPr/>
                    <a:lstStyle/>
                    <a:p>
                      <a:pPr marL="0" marR="0">
                        <a:lnSpc>
                          <a:spcPct val="100000"/>
                        </a:lnSpc>
                        <a:spcBef>
                          <a:spcPts val="0"/>
                        </a:spcBef>
                        <a:spcAft>
                          <a:spcPts val="0"/>
                        </a:spcAft>
                      </a:pPr>
                      <a:r>
                        <a:rPr lang="en-US" sz="1600" b="1" dirty="0">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84667" marR="8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b="1" dirty="0">
                          <a:effectLst/>
                          <a:latin typeface="Arial" panose="020B0604020202020204" pitchFamily="34" charset="0"/>
                          <a:ea typeface="Times New Roman" panose="02020603050405020304" pitchFamily="18" charset="0"/>
                          <a:cs typeface="Arial" panose="020B0604020202020204" pitchFamily="34" charset="0"/>
                        </a:rPr>
                        <a:t>Adj odds of excess GWG among women exposed to Systems-Change only (N=261)</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84667" marR="8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b="1" dirty="0">
                          <a:effectLst/>
                          <a:latin typeface="Arial" panose="020B0604020202020204" pitchFamily="34" charset="0"/>
                          <a:ea typeface="Times New Roman" panose="02020603050405020304" pitchFamily="18" charset="0"/>
                          <a:cs typeface="Arial" panose="020B0604020202020204" pitchFamily="34" charset="0"/>
                        </a:rPr>
                        <a:t>Adj odds of excess GWG among women exposed to Systems-Change plus Coaching (N=533)</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84667" marR="8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b="1" dirty="0">
                          <a:effectLst/>
                          <a:latin typeface="Arial" panose="020B0604020202020204" pitchFamily="34" charset="0"/>
                          <a:ea typeface="Times New Roman" panose="02020603050405020304" pitchFamily="18" charset="0"/>
                          <a:cs typeface="Arial" panose="020B0604020202020204" pitchFamily="34" charset="0"/>
                        </a:rPr>
                        <a:t>P for trend</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84667" marR="8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72186773"/>
                  </a:ext>
                </a:extLst>
              </a:tr>
              <a:tr h="298057">
                <a:tc>
                  <a:txBody>
                    <a:bodyPr/>
                    <a:lstStyle/>
                    <a:p>
                      <a:pPr marL="0" marR="0">
                        <a:lnSpc>
                          <a:spcPct val="100000"/>
                        </a:lnSpc>
                        <a:spcBef>
                          <a:spcPts val="0"/>
                        </a:spcBef>
                        <a:spcAft>
                          <a:spcPts val="0"/>
                        </a:spcAft>
                      </a:pPr>
                      <a:r>
                        <a:rPr lang="en-US" sz="1600" b="1" dirty="0">
                          <a:effectLst/>
                          <a:latin typeface="Arial" panose="020B0604020202020204" pitchFamily="34" charset="0"/>
                          <a:ea typeface="Times New Roman" panose="02020603050405020304" pitchFamily="18" charset="0"/>
                          <a:cs typeface="Arial" panose="020B0604020202020204" pitchFamily="34" charset="0"/>
                        </a:rPr>
                        <a:t>Excess GWG</a:t>
                      </a:r>
                    </a:p>
                  </a:txBody>
                  <a:tcPr marL="84667" marR="8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b="1" dirty="0">
                          <a:effectLst/>
                          <a:latin typeface="Arial" panose="020B0604020202020204" pitchFamily="34" charset="0"/>
                          <a:ea typeface="Times New Roman" panose="02020603050405020304" pitchFamily="18" charset="0"/>
                          <a:cs typeface="Arial" panose="020B0604020202020204" pitchFamily="34" charset="0"/>
                        </a:rPr>
                        <a:t>OR (95% CI)</a:t>
                      </a:r>
                    </a:p>
                  </a:txBody>
                  <a:tcPr marL="84667" marR="84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b="1" dirty="0">
                          <a:effectLst/>
                          <a:latin typeface="Arial" panose="020B0604020202020204" pitchFamily="34" charset="0"/>
                          <a:ea typeface="Times New Roman" panose="02020603050405020304" pitchFamily="18" charset="0"/>
                          <a:cs typeface="Arial" panose="020B0604020202020204" pitchFamily="34" charset="0"/>
                        </a:rPr>
                        <a:t>OR (95% CI)</a:t>
                      </a:r>
                    </a:p>
                  </a:txBody>
                  <a:tcPr marL="84667" marR="84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84667" marR="84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20414011"/>
                  </a:ext>
                </a:extLst>
              </a:tr>
              <a:tr h="298057">
                <a:tc>
                  <a:txBody>
                    <a:bodyPr/>
                    <a:lstStyle/>
                    <a:p>
                      <a:pPr marL="0" marR="0" indent="219075">
                        <a:lnSpc>
                          <a:spcPct val="100000"/>
                        </a:lnSpc>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Pre-</a:t>
                      </a:r>
                      <a:r>
                        <a:rPr lang="en-US" sz="1600" dirty="0" err="1">
                          <a:effectLst/>
                          <a:latin typeface="Arial" panose="020B0604020202020204" pitchFamily="34" charset="0"/>
                          <a:ea typeface="Times New Roman" panose="02020603050405020304" pitchFamily="18" charset="0"/>
                          <a:cs typeface="Arial" panose="020B0604020202020204" pitchFamily="34" charset="0"/>
                        </a:rPr>
                        <a:t>preg</a:t>
                      </a:r>
                      <a:r>
                        <a:rPr lang="en-US" sz="1600" dirty="0">
                          <a:effectLst/>
                          <a:latin typeface="Arial" panose="020B0604020202020204" pitchFamily="34" charset="0"/>
                          <a:ea typeface="Times New Roman" panose="02020603050405020304" pitchFamily="18" charset="0"/>
                          <a:cs typeface="Arial" panose="020B0604020202020204" pitchFamily="34" charset="0"/>
                        </a:rPr>
                        <a:t> BMI &lt; 25 kg/m</a:t>
                      </a:r>
                      <a:r>
                        <a:rPr lang="en-US" sz="1600" baseline="30000" dirty="0">
                          <a:effectLst/>
                          <a:latin typeface="Arial" panose="020B0604020202020204" pitchFamily="34" charset="0"/>
                          <a:ea typeface="Times New Roman" panose="02020603050405020304" pitchFamily="18" charset="0"/>
                          <a:cs typeface="Arial" panose="020B0604020202020204" pitchFamily="34" charset="0"/>
                        </a:rPr>
                        <a:t>2</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84667" marR="8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1.16 (0.68, 1.99)</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84667" marR="84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0.96 (0.61, 1.50)</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84667" marR="84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0.79</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84667" marR="84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00914883"/>
                  </a:ext>
                </a:extLst>
              </a:tr>
              <a:tr h="298057">
                <a:tc>
                  <a:txBody>
                    <a:bodyPr/>
                    <a:lstStyle/>
                    <a:p>
                      <a:pPr marL="0" marR="0" indent="219075">
                        <a:lnSpc>
                          <a:spcPct val="100000"/>
                        </a:lnSpc>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Pre-</a:t>
                      </a:r>
                      <a:r>
                        <a:rPr lang="en-US" sz="1600" dirty="0" err="1">
                          <a:effectLst/>
                          <a:latin typeface="Arial" panose="020B0604020202020204" pitchFamily="34" charset="0"/>
                          <a:ea typeface="Times New Roman" panose="02020603050405020304" pitchFamily="18" charset="0"/>
                          <a:cs typeface="Arial" panose="020B0604020202020204" pitchFamily="34" charset="0"/>
                        </a:rPr>
                        <a:t>preg</a:t>
                      </a:r>
                      <a:r>
                        <a:rPr lang="en-US" sz="1600" dirty="0">
                          <a:effectLst/>
                          <a:latin typeface="Arial" panose="020B0604020202020204" pitchFamily="34" charset="0"/>
                          <a:ea typeface="Times New Roman" panose="02020603050405020304" pitchFamily="18" charset="0"/>
                          <a:cs typeface="Arial" panose="020B0604020202020204" pitchFamily="34" charset="0"/>
                        </a:rPr>
                        <a:t> BMI≥25 to &lt;30kg/m</a:t>
                      </a:r>
                      <a:r>
                        <a:rPr lang="en-US" sz="1600" baseline="30000" dirty="0">
                          <a:effectLst/>
                          <a:latin typeface="Arial" panose="020B0604020202020204" pitchFamily="34" charset="0"/>
                          <a:ea typeface="Times New Roman" panose="02020603050405020304" pitchFamily="18" charset="0"/>
                          <a:cs typeface="Arial" panose="020B0604020202020204" pitchFamily="34" charset="0"/>
                        </a:rPr>
                        <a:t>2</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p>
                  </a:txBody>
                  <a:tcPr marL="84667" marR="8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0.83 (0.50, 1.39)</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84667" marR="84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0.64 (0.43, 0.96)</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84667" marR="84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0.09</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84667" marR="84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60422441"/>
                  </a:ext>
                </a:extLst>
              </a:tr>
              <a:tr h="298057">
                <a:tc>
                  <a:txBody>
                    <a:bodyPr/>
                    <a:lstStyle/>
                    <a:p>
                      <a:pPr marL="0" marR="0" indent="219075">
                        <a:lnSpc>
                          <a:spcPct val="100000"/>
                        </a:lnSpc>
                        <a:spcBef>
                          <a:spcPts val="0"/>
                        </a:spcBef>
                        <a:spcAft>
                          <a:spcPts val="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Pre-</a:t>
                      </a:r>
                      <a:r>
                        <a:rPr lang="en-US" sz="1600" dirty="0" err="1">
                          <a:effectLst/>
                          <a:latin typeface="Arial" panose="020B0604020202020204" pitchFamily="34" charset="0"/>
                          <a:ea typeface="Times New Roman" panose="02020603050405020304" pitchFamily="18" charset="0"/>
                          <a:cs typeface="Arial" panose="020B0604020202020204" pitchFamily="34" charset="0"/>
                        </a:rPr>
                        <a:t>preg</a:t>
                      </a:r>
                      <a:r>
                        <a:rPr lang="en-US" sz="1600" dirty="0">
                          <a:effectLst/>
                          <a:latin typeface="Arial" panose="020B0604020202020204" pitchFamily="34" charset="0"/>
                          <a:ea typeface="Times New Roman" panose="02020603050405020304" pitchFamily="18" charset="0"/>
                          <a:cs typeface="Arial" panose="020B0604020202020204" pitchFamily="34" charset="0"/>
                        </a:rPr>
                        <a:t> BMI ≥ 30 kg/m</a:t>
                      </a:r>
                      <a:r>
                        <a:rPr lang="en-US" sz="1600" baseline="30000" dirty="0">
                          <a:effectLst/>
                          <a:latin typeface="Arial" panose="020B0604020202020204" pitchFamily="34" charset="0"/>
                          <a:ea typeface="Times New Roman" panose="02020603050405020304" pitchFamily="18" charset="0"/>
                          <a:cs typeface="Arial" panose="020B0604020202020204" pitchFamily="34" charset="0"/>
                        </a:rPr>
                        <a:t>2</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84667" marR="8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1.40 (0.82, 2.39)</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84667" marR="84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 (0.66, 1.53)</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84667" marR="8466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0.40</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84667" marR="84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94744969"/>
                  </a:ext>
                </a:extLst>
              </a:tr>
            </a:tbl>
          </a:graphicData>
        </a:graphic>
      </p:graphicFrame>
      <p:sp>
        <p:nvSpPr>
          <p:cNvPr id="2" name="Rectangle 1">
            <a:extLst>
              <a:ext uri="{FF2B5EF4-FFF2-40B4-BE49-F238E27FC236}">
                <a16:creationId xmlns:a16="http://schemas.microsoft.com/office/drawing/2014/main" xmlns="" id="{76D41D07-1790-4821-AD1B-04543BBDA527}"/>
              </a:ext>
            </a:extLst>
          </p:cNvPr>
          <p:cNvSpPr/>
          <p:nvPr/>
        </p:nvSpPr>
        <p:spPr bwMode="auto">
          <a:xfrm>
            <a:off x="5691883" y="2649153"/>
            <a:ext cx="6347721" cy="490591"/>
          </a:xfrm>
          <a:prstGeom prst="rect">
            <a:avLst/>
          </a:prstGeom>
          <a:noFill/>
          <a:ln w="28575" cap="flat" cmpd="sng" algn="ctr">
            <a:solidFill>
              <a:srgbClr val="FF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a:solidFill>
                <a:srgbClr val="000000"/>
              </a:solidFill>
              <a:latin typeface="Lucida Grande" charset="0"/>
              <a:ea typeface="ＭＳ Ｐゴシック" charset="-128"/>
            </a:endParaRPr>
          </a:p>
        </p:txBody>
      </p:sp>
      <p:sp>
        <p:nvSpPr>
          <p:cNvPr id="11" name="Rectangle 10">
            <a:extLst>
              <a:ext uri="{FF2B5EF4-FFF2-40B4-BE49-F238E27FC236}">
                <a16:creationId xmlns:a16="http://schemas.microsoft.com/office/drawing/2014/main" xmlns="" id="{8F10819E-5C20-4C99-B12A-04F91E8CA76E}"/>
              </a:ext>
            </a:extLst>
          </p:cNvPr>
          <p:cNvSpPr/>
          <p:nvPr/>
        </p:nvSpPr>
        <p:spPr bwMode="auto">
          <a:xfrm>
            <a:off x="6637106" y="5718716"/>
            <a:ext cx="5402498" cy="287677"/>
          </a:xfrm>
          <a:prstGeom prst="rect">
            <a:avLst/>
          </a:prstGeom>
          <a:noFill/>
          <a:ln w="28575" cap="flat" cmpd="sng" algn="ctr">
            <a:solidFill>
              <a:srgbClr val="FF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a:solidFill>
                <a:srgbClr val="000000"/>
              </a:solidFill>
              <a:latin typeface="Lucida Grande" charset="0"/>
              <a:ea typeface="ＭＳ Ｐゴシック" charset="-128"/>
            </a:endParaRPr>
          </a:p>
        </p:txBody>
      </p:sp>
    </p:spTree>
    <p:extLst>
      <p:ext uri="{BB962C8B-B14F-4D97-AF65-F5344CB8AC3E}">
        <p14:creationId xmlns:p14="http://schemas.microsoft.com/office/powerpoint/2010/main" val="378443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09600" y="172485"/>
            <a:ext cx="10972800" cy="838200"/>
          </a:xfrm>
        </p:spPr>
        <p:txBody>
          <a:bodyPr>
            <a:normAutofit fontScale="90000"/>
          </a:bodyPr>
          <a:lstStyle/>
          <a:p>
            <a:pPr algn="ctr" eaLnBrk="1" hangingPunct="1"/>
            <a:r>
              <a:rPr lang="en-US" altLang="en-US" sz="5867" dirty="0">
                <a:solidFill>
                  <a:srgbClr val="003399"/>
                </a:solidFill>
                <a:latin typeface="Calibri" pitchFamily="34" charset="0"/>
              </a:rPr>
              <a:t>Maternal Postpartum Outcomes</a:t>
            </a:r>
          </a:p>
        </p:txBody>
      </p:sp>
      <p:pic>
        <p:nvPicPr>
          <p:cNvPr id="4" name="Picture 2" descr="\\Cifs2\1000days$\Logos\JPEG Logo Files\English - Full color.jpg">
            <a:extLst>
              <a:ext uri="{FF2B5EF4-FFF2-40B4-BE49-F238E27FC236}">
                <a16:creationId xmlns:a16="http://schemas.microsoft.com/office/drawing/2014/main" xmlns="" id="{7375C4E8-75DC-425E-A277-924BACDAB5FF}"/>
              </a:ext>
            </a:extLst>
          </p:cNvPr>
          <p:cNvPicPr>
            <a:picLocks noChangeAspect="1" noChangeArrowheads="1"/>
          </p:cNvPicPr>
          <p:nvPr/>
        </p:nvPicPr>
        <p:blipFill>
          <a:blip r:embed="rId3" cstate="print"/>
          <a:srcRect t="10738" r="3355" b="11409"/>
          <a:stretch>
            <a:fillRect/>
          </a:stretch>
        </p:blipFill>
        <p:spPr bwMode="auto">
          <a:xfrm>
            <a:off x="10989333" y="5898069"/>
            <a:ext cx="1135335" cy="914400"/>
          </a:xfrm>
          <a:prstGeom prst="rect">
            <a:avLst/>
          </a:prstGeom>
          <a:noFill/>
          <a:ln w="9525">
            <a:noFill/>
            <a:miter lim="800000"/>
            <a:headEnd/>
            <a:tailEnd/>
          </a:ln>
        </p:spPr>
      </p:pic>
      <p:cxnSp>
        <p:nvCxnSpPr>
          <p:cNvPr id="6" name="Straight Connector 5">
            <a:extLst>
              <a:ext uri="{FF2B5EF4-FFF2-40B4-BE49-F238E27FC236}">
                <a16:creationId xmlns:a16="http://schemas.microsoft.com/office/drawing/2014/main" xmlns="" id="{B68A0670-E817-4506-B2A1-B3BE2CB3864A}"/>
              </a:ext>
            </a:extLst>
          </p:cNvPr>
          <p:cNvCxnSpPr>
            <a:cxnSpLocks/>
          </p:cNvCxnSpPr>
          <p:nvPr/>
        </p:nvCxnSpPr>
        <p:spPr>
          <a:xfrm>
            <a:off x="485775" y="971550"/>
            <a:ext cx="11039475"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7" name="Table 6">
            <a:extLst>
              <a:ext uri="{FF2B5EF4-FFF2-40B4-BE49-F238E27FC236}">
                <a16:creationId xmlns:a16="http://schemas.microsoft.com/office/drawing/2014/main" xmlns="" id="{4A6C27CA-8512-4557-B947-8D002B86BECE}"/>
              </a:ext>
            </a:extLst>
          </p:cNvPr>
          <p:cNvGraphicFramePr>
            <a:graphicFrameLocks noGrp="1"/>
          </p:cNvGraphicFramePr>
          <p:nvPr>
            <p:extLst>
              <p:ext uri="{D42A27DB-BD31-4B8C-83A1-F6EECF244321}">
                <p14:modId xmlns:p14="http://schemas.microsoft.com/office/powerpoint/2010/main" val="521110225"/>
              </p:ext>
            </p:extLst>
          </p:nvPr>
        </p:nvGraphicFramePr>
        <p:xfrm>
          <a:off x="488008" y="1128810"/>
          <a:ext cx="11094392" cy="4769259"/>
        </p:xfrm>
        <a:graphic>
          <a:graphicData uri="http://schemas.openxmlformats.org/drawingml/2006/table">
            <a:tbl>
              <a:tblPr firstRow="1" firstCol="1" lastRow="1" lastCol="1" bandRow="1" bandCol="1"/>
              <a:tblGrid>
                <a:gridCol w="3632304">
                  <a:extLst>
                    <a:ext uri="{9D8B030D-6E8A-4147-A177-3AD203B41FA5}">
                      <a16:colId xmlns:a16="http://schemas.microsoft.com/office/drawing/2014/main" xmlns="" val="781553909"/>
                    </a:ext>
                  </a:extLst>
                </a:gridCol>
                <a:gridCol w="2454079">
                  <a:extLst>
                    <a:ext uri="{9D8B030D-6E8A-4147-A177-3AD203B41FA5}">
                      <a16:colId xmlns:a16="http://schemas.microsoft.com/office/drawing/2014/main" xmlns="" val="3655766998"/>
                    </a:ext>
                  </a:extLst>
                </a:gridCol>
                <a:gridCol w="2553930">
                  <a:extLst>
                    <a:ext uri="{9D8B030D-6E8A-4147-A177-3AD203B41FA5}">
                      <a16:colId xmlns:a16="http://schemas.microsoft.com/office/drawing/2014/main" xmlns="" val="3677958920"/>
                    </a:ext>
                  </a:extLst>
                </a:gridCol>
                <a:gridCol w="2454079">
                  <a:extLst>
                    <a:ext uri="{9D8B030D-6E8A-4147-A177-3AD203B41FA5}">
                      <a16:colId xmlns:a16="http://schemas.microsoft.com/office/drawing/2014/main" xmlns="" val="1624741486"/>
                    </a:ext>
                  </a:extLst>
                </a:gridCol>
              </a:tblGrid>
              <a:tr h="858354">
                <a:tc>
                  <a:txBody>
                    <a:bodyPr/>
                    <a:lstStyle/>
                    <a:p>
                      <a:pPr marL="0" marR="0" algn="ctr">
                        <a:lnSpc>
                          <a:spcPct val="100000"/>
                        </a:lnSpc>
                        <a:spcBef>
                          <a:spcPts val="0"/>
                        </a:spcBef>
                        <a:spcAft>
                          <a:spcPts val="0"/>
                        </a:spcAft>
                      </a:pPr>
                      <a:r>
                        <a:rPr lang="en-US" sz="2200" b="1" dirty="0">
                          <a:effectLst/>
                          <a:latin typeface="Arial" panose="020B0604020202020204" pitchFamily="34" charset="0"/>
                          <a:ea typeface="Times New Roman" panose="02020603050405020304" pitchFamily="18" charset="0"/>
                          <a:cs typeface="Arial" panose="020B0604020202020204" pitchFamily="34" charset="0"/>
                        </a:rPr>
                        <a:t> Main Outcome</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b="1" dirty="0">
                          <a:effectLst/>
                          <a:latin typeface="Arial" panose="020B0604020202020204" pitchFamily="34" charset="0"/>
                          <a:ea typeface="Times New Roman" panose="02020603050405020304" pitchFamily="18" charset="0"/>
                          <a:cs typeface="Arial" panose="020B0604020202020204" pitchFamily="34" charset="0"/>
                        </a:rPr>
                        <a:t>Unadjusted N (%) or Mean (SD)</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b="1" dirty="0">
                          <a:effectLst/>
                          <a:latin typeface="Arial" panose="020B0604020202020204" pitchFamily="34" charset="0"/>
                          <a:ea typeface="Times New Roman" panose="02020603050405020304" pitchFamily="18" charset="0"/>
                          <a:cs typeface="Arial" panose="020B0604020202020204" pitchFamily="34" charset="0"/>
                        </a:rPr>
                        <a:t>Unadjusted</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b="1" dirty="0" err="1">
                          <a:effectLst/>
                          <a:latin typeface="Arial" panose="020B0604020202020204" pitchFamily="34" charset="0"/>
                          <a:ea typeface="Times New Roman" panose="02020603050405020304" pitchFamily="18" charset="0"/>
                          <a:cs typeface="Arial" panose="020B0604020202020204" pitchFamily="34" charset="0"/>
                        </a:rPr>
                        <a:t>Adjusted</a:t>
                      </a:r>
                      <a:r>
                        <a:rPr lang="en-US" sz="2200" b="1" baseline="30000" dirty="0" err="1">
                          <a:effectLst/>
                          <a:latin typeface="Arial" panose="020B0604020202020204" pitchFamily="34" charset="0"/>
                          <a:ea typeface="Times New Roman" panose="02020603050405020304" pitchFamily="18" charset="0"/>
                          <a:cs typeface="Arial" panose="020B0604020202020204" pitchFamily="34" charset="0"/>
                        </a:rPr>
                        <a:t>a</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00981422"/>
                  </a:ext>
                </a:extLst>
              </a:tr>
              <a:tr h="702365">
                <a:tc>
                  <a:txBody>
                    <a:bodyPr/>
                    <a:lstStyle/>
                    <a:p>
                      <a:pPr marL="0" marR="0">
                        <a:lnSpc>
                          <a:spcPct val="100000"/>
                        </a:lnSpc>
                        <a:spcBef>
                          <a:spcPts val="0"/>
                        </a:spcBef>
                        <a:spcAft>
                          <a:spcPts val="0"/>
                        </a:spcAft>
                      </a:pPr>
                      <a:r>
                        <a:rPr lang="en-US" sz="2200" b="1" dirty="0">
                          <a:effectLst/>
                          <a:latin typeface="Arial" panose="020B0604020202020204" pitchFamily="34" charset="0"/>
                          <a:ea typeface="Times New Roman" panose="02020603050405020304" pitchFamily="18" charset="0"/>
                          <a:cs typeface="Arial" panose="020B0604020202020204" pitchFamily="34" charset="0"/>
                        </a:rPr>
                        <a:t>Postpartum Weight Retention, kg (N=1,226)</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b="1" dirty="0">
                          <a:effectLst/>
                          <a:latin typeface="Arial" panose="020B0604020202020204" pitchFamily="34" charset="0"/>
                          <a:ea typeface="Times New Roman" panose="02020603050405020304" pitchFamily="18" charset="0"/>
                          <a:cs typeface="Arial" panose="020B0604020202020204" pitchFamily="34" charset="0"/>
                        </a:rPr>
                        <a:t>Mean (SD)</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b="1" dirty="0">
                          <a:effectLst/>
                          <a:latin typeface="Arial" panose="020B0604020202020204" pitchFamily="34" charset="0"/>
                          <a:ea typeface="Times New Roman" panose="02020603050405020304" pitchFamily="18" charset="0"/>
                          <a:cs typeface="Arial" panose="020B0604020202020204" pitchFamily="34" charset="0"/>
                        </a:rPr>
                        <a:t>Mean diff (95% CI)</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b="1" dirty="0">
                          <a:effectLst/>
                          <a:latin typeface="Arial" panose="020B0604020202020204" pitchFamily="34" charset="0"/>
                          <a:ea typeface="Times New Roman" panose="02020603050405020304" pitchFamily="18" charset="0"/>
                          <a:cs typeface="Arial" panose="020B0604020202020204" pitchFamily="34" charset="0"/>
                        </a:rPr>
                        <a:t>Mean diff (95% CI)</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0" marB="0" anchor="ctr">
                    <a:lnL w="12700" cap="flat" cmpd="sng" algn="ctr">
                      <a:solidFill>
                        <a:srgbClr val="A6A6A6"/>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xmlns="" val="3262995156"/>
                  </a:ext>
                </a:extLst>
              </a:tr>
              <a:tr h="634495">
                <a:tc>
                  <a:txBody>
                    <a:bodyPr/>
                    <a:lstStyle/>
                    <a:p>
                      <a:pPr marL="0" marR="0" algn="r">
                        <a:lnSpc>
                          <a:spcPct val="100000"/>
                        </a:lnSpc>
                        <a:spcBef>
                          <a:spcPts val="0"/>
                        </a:spcBef>
                        <a:spcAft>
                          <a:spcPts val="0"/>
                        </a:spcAft>
                      </a:pPr>
                      <a:r>
                        <a:rPr lang="en-US" sz="2200">
                          <a:effectLst/>
                          <a:latin typeface="Arial" panose="020B0604020202020204" pitchFamily="34" charset="0"/>
                          <a:ea typeface="Times New Roman" panose="02020603050405020304" pitchFamily="18" charset="0"/>
                          <a:cs typeface="Arial" panose="020B0604020202020204" pitchFamily="34" charset="0"/>
                        </a:rPr>
                        <a:t>Intervention Sites</a:t>
                      </a: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dirty="0">
                          <a:effectLst/>
                          <a:latin typeface="Arial" panose="020B0604020202020204" pitchFamily="34" charset="0"/>
                          <a:ea typeface="Times New Roman" panose="02020603050405020304" pitchFamily="18" charset="0"/>
                          <a:cs typeface="Arial" panose="020B0604020202020204" pitchFamily="34" charset="0"/>
                        </a:rPr>
                        <a:t>3.10 (5.55)</a:t>
                      </a:r>
                    </a:p>
                  </a:txBody>
                  <a:tcPr marL="63500" marR="6350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dirty="0">
                          <a:effectLst/>
                          <a:latin typeface="Arial" panose="020B0604020202020204" pitchFamily="34" charset="0"/>
                          <a:ea typeface="Times New Roman" panose="02020603050405020304" pitchFamily="18" charset="0"/>
                          <a:cs typeface="Arial" panose="020B0604020202020204" pitchFamily="34" charset="0"/>
                        </a:rPr>
                        <a:t>-0.32 (-0.97, 0.33)</a:t>
                      </a:r>
                    </a:p>
                  </a:txBody>
                  <a:tcPr marL="63500" marR="6350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dirty="0">
                          <a:effectLst/>
                          <a:latin typeface="Arial" panose="020B0604020202020204" pitchFamily="34" charset="0"/>
                          <a:ea typeface="Times New Roman" panose="02020603050405020304" pitchFamily="18" charset="0"/>
                          <a:cs typeface="Arial" panose="020B0604020202020204" pitchFamily="34" charset="0"/>
                        </a:rPr>
                        <a:t>-0.51 (-1.15, 0.13)</a:t>
                      </a:r>
                    </a:p>
                  </a:txBody>
                  <a:tcPr marL="63500" marR="63500" marT="0" marB="0" anchor="ctr">
                    <a:lnL w="12700" cap="flat" cmpd="sng" algn="ctr">
                      <a:solidFill>
                        <a:srgbClr val="A6A6A6"/>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xmlns="" val="2220015433"/>
                  </a:ext>
                </a:extLst>
              </a:tr>
              <a:tr h="634495">
                <a:tc>
                  <a:txBody>
                    <a:bodyPr/>
                    <a:lstStyle/>
                    <a:p>
                      <a:pPr marL="0" marR="0" algn="r">
                        <a:lnSpc>
                          <a:spcPct val="100000"/>
                        </a:lnSpc>
                        <a:spcBef>
                          <a:spcPts val="0"/>
                        </a:spcBef>
                        <a:spcAft>
                          <a:spcPts val="0"/>
                        </a:spcAft>
                      </a:pPr>
                      <a:r>
                        <a:rPr lang="en-US" sz="2200">
                          <a:effectLst/>
                          <a:latin typeface="Arial" panose="020B0604020202020204" pitchFamily="34" charset="0"/>
                          <a:ea typeface="Times New Roman" panose="02020603050405020304" pitchFamily="18" charset="0"/>
                          <a:cs typeface="Arial" panose="020B0604020202020204" pitchFamily="34" charset="0"/>
                        </a:rPr>
                        <a:t>Comparison Sites</a:t>
                      </a: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a:effectLst/>
                          <a:latin typeface="Arial" panose="020B0604020202020204" pitchFamily="34" charset="0"/>
                          <a:ea typeface="Times New Roman" panose="02020603050405020304" pitchFamily="18" charset="0"/>
                          <a:cs typeface="Arial" panose="020B0604020202020204" pitchFamily="34" charset="0"/>
                        </a:rPr>
                        <a:t>3.43 (5.65)</a:t>
                      </a:r>
                    </a:p>
                  </a:txBody>
                  <a:tcPr marL="63500" marR="6350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a:effectLst/>
                          <a:latin typeface="Arial" panose="020B0604020202020204" pitchFamily="34" charset="0"/>
                          <a:ea typeface="Times New Roman" panose="02020603050405020304" pitchFamily="18" charset="0"/>
                          <a:cs typeface="Arial" panose="020B0604020202020204" pitchFamily="34" charset="0"/>
                        </a:rPr>
                        <a:t>0.00 (Reference)</a:t>
                      </a:r>
                    </a:p>
                  </a:txBody>
                  <a:tcPr marL="63500" marR="6350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dirty="0">
                          <a:effectLst/>
                          <a:latin typeface="Arial" panose="020B0604020202020204" pitchFamily="34" charset="0"/>
                          <a:ea typeface="Times New Roman" panose="02020603050405020304" pitchFamily="18" charset="0"/>
                          <a:cs typeface="Arial" panose="020B0604020202020204" pitchFamily="34" charset="0"/>
                        </a:rPr>
                        <a:t>0.00 (Reference)</a:t>
                      </a:r>
                    </a:p>
                  </a:txBody>
                  <a:tcPr marL="63500" marR="63500" marT="0" marB="0" anchor="ctr">
                    <a:lnL w="12700" cap="flat" cmpd="sng" algn="ctr">
                      <a:solidFill>
                        <a:srgbClr val="A6A6A6"/>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xmlns="" val="163738106"/>
                  </a:ext>
                </a:extLst>
              </a:tr>
              <a:tr h="634495">
                <a:tc>
                  <a:txBody>
                    <a:bodyPr/>
                    <a:lstStyle/>
                    <a:p>
                      <a:pPr marL="0" marR="0">
                        <a:lnSpc>
                          <a:spcPct val="100000"/>
                        </a:lnSpc>
                        <a:spcBef>
                          <a:spcPts val="0"/>
                        </a:spcBef>
                        <a:spcAft>
                          <a:spcPts val="0"/>
                        </a:spcAft>
                      </a:pPr>
                      <a:r>
                        <a:rPr lang="en-US" sz="2200" b="1" dirty="0">
                          <a:effectLst/>
                          <a:latin typeface="Arial" panose="020B0604020202020204" pitchFamily="34" charset="0"/>
                          <a:ea typeface="Times New Roman" panose="02020603050405020304" pitchFamily="18" charset="0"/>
                          <a:cs typeface="Arial" panose="020B0604020202020204" pitchFamily="34" charset="0"/>
                        </a:rPr>
                        <a:t>Postpartum Visit Completion</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b="1" dirty="0">
                          <a:effectLst/>
                          <a:latin typeface="Arial" panose="020B0604020202020204" pitchFamily="34" charset="0"/>
                          <a:ea typeface="Times New Roman" panose="02020603050405020304" pitchFamily="18" charset="0"/>
                          <a:cs typeface="Arial" panose="020B0604020202020204" pitchFamily="34" charset="0"/>
                        </a:rPr>
                        <a:t>N (%)</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b="1" dirty="0">
                          <a:effectLst/>
                          <a:latin typeface="Arial" panose="020B0604020202020204" pitchFamily="34" charset="0"/>
                          <a:ea typeface="Times New Roman" panose="02020603050405020304" pitchFamily="18" charset="0"/>
                          <a:cs typeface="Arial" panose="020B0604020202020204" pitchFamily="34" charset="0"/>
                        </a:rPr>
                        <a:t>OR (95% CI)</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b="1" dirty="0">
                          <a:effectLst/>
                          <a:latin typeface="Arial" panose="020B0604020202020204" pitchFamily="34" charset="0"/>
                          <a:ea typeface="Times New Roman" panose="02020603050405020304" pitchFamily="18" charset="0"/>
                          <a:cs typeface="Arial" panose="020B0604020202020204" pitchFamily="34" charset="0"/>
                        </a:rPr>
                        <a:t>OR (95% CI)</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0" marB="0" anchor="ctr">
                    <a:lnL w="12700" cap="flat" cmpd="sng" algn="ctr">
                      <a:solidFill>
                        <a:srgbClr val="A6A6A6"/>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xmlns="" val="3047477101"/>
                  </a:ext>
                </a:extLst>
              </a:tr>
              <a:tr h="634495">
                <a:tc>
                  <a:txBody>
                    <a:bodyPr/>
                    <a:lstStyle/>
                    <a:p>
                      <a:pPr marL="0" marR="0" algn="r">
                        <a:lnSpc>
                          <a:spcPct val="100000"/>
                        </a:lnSpc>
                        <a:spcBef>
                          <a:spcPts val="0"/>
                        </a:spcBef>
                        <a:spcAft>
                          <a:spcPts val="0"/>
                        </a:spcAft>
                      </a:pPr>
                      <a:r>
                        <a:rPr lang="en-US" sz="2200" dirty="0">
                          <a:effectLst/>
                          <a:latin typeface="Arial" panose="020B0604020202020204" pitchFamily="34" charset="0"/>
                          <a:ea typeface="Times New Roman" panose="02020603050405020304" pitchFamily="18" charset="0"/>
                          <a:cs typeface="Arial" panose="020B0604020202020204" pitchFamily="34" charset="0"/>
                        </a:rPr>
                        <a:t>Intervention Sites</a:t>
                      </a: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dirty="0">
                          <a:effectLst/>
                          <a:latin typeface="Arial" panose="020B0604020202020204" pitchFamily="34" charset="0"/>
                          <a:ea typeface="Times New Roman" panose="02020603050405020304" pitchFamily="18" charset="0"/>
                          <a:cs typeface="Arial" panose="020B0604020202020204" pitchFamily="34" charset="0"/>
                        </a:rPr>
                        <a:t>818 (82.2%)</a:t>
                      </a:r>
                    </a:p>
                  </a:txBody>
                  <a:tcPr marL="63500" marR="6350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b="1" dirty="0">
                          <a:effectLst/>
                          <a:latin typeface="Arial" panose="020B0604020202020204" pitchFamily="34" charset="0"/>
                          <a:ea typeface="Times New Roman" panose="02020603050405020304" pitchFamily="18" charset="0"/>
                          <a:cs typeface="Arial" panose="020B0604020202020204" pitchFamily="34" charset="0"/>
                        </a:rPr>
                        <a:t>1.56 (1.21, 2.01)</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b="1" dirty="0">
                          <a:effectLst/>
                          <a:latin typeface="Arial" panose="020B0604020202020204" pitchFamily="34" charset="0"/>
                          <a:ea typeface="Times New Roman" panose="02020603050405020304" pitchFamily="18" charset="0"/>
                          <a:cs typeface="Arial" panose="020B0604020202020204" pitchFamily="34" charset="0"/>
                        </a:rPr>
                        <a:t>1.50 (1.16, 1.94)</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0" marB="0" anchor="ctr">
                    <a:lnL w="12700" cap="flat" cmpd="sng" algn="ctr">
                      <a:solidFill>
                        <a:srgbClr val="A6A6A6"/>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xmlns="" val="2903882832"/>
                  </a:ext>
                </a:extLst>
              </a:tr>
              <a:tr h="634495">
                <a:tc>
                  <a:txBody>
                    <a:bodyPr/>
                    <a:lstStyle/>
                    <a:p>
                      <a:pPr marL="0" marR="0" algn="r">
                        <a:lnSpc>
                          <a:spcPct val="100000"/>
                        </a:lnSpc>
                        <a:spcBef>
                          <a:spcPts val="0"/>
                        </a:spcBef>
                        <a:spcAft>
                          <a:spcPts val="0"/>
                        </a:spcAft>
                      </a:pPr>
                      <a:r>
                        <a:rPr lang="en-US" sz="2200">
                          <a:effectLst/>
                          <a:latin typeface="Arial" panose="020B0604020202020204" pitchFamily="34" charset="0"/>
                          <a:ea typeface="Times New Roman" panose="02020603050405020304" pitchFamily="18" charset="0"/>
                          <a:cs typeface="Arial" panose="020B0604020202020204" pitchFamily="34" charset="0"/>
                        </a:rPr>
                        <a:t>Comparison Sites</a:t>
                      </a:r>
                    </a:p>
                  </a:txBody>
                  <a:tcPr marL="63500" marR="63500" marT="0" marB="0" anchor="ctr">
                    <a:lnL w="12700" cap="flat" cmpd="sng" algn="ctr">
                      <a:solidFill>
                        <a:srgbClr val="000000"/>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a:effectLst/>
                          <a:latin typeface="Arial" panose="020B0604020202020204" pitchFamily="34" charset="0"/>
                          <a:ea typeface="Times New Roman" panose="02020603050405020304" pitchFamily="18" charset="0"/>
                          <a:cs typeface="Arial" panose="020B0604020202020204" pitchFamily="34" charset="0"/>
                        </a:rPr>
                        <a:t>400 (74.8%)</a:t>
                      </a:r>
                    </a:p>
                  </a:txBody>
                  <a:tcPr marL="63500" marR="6350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a:effectLst/>
                          <a:latin typeface="Arial" panose="020B0604020202020204" pitchFamily="34" charset="0"/>
                          <a:ea typeface="Times New Roman" panose="02020603050405020304" pitchFamily="18" charset="0"/>
                          <a:cs typeface="Arial" panose="020B0604020202020204" pitchFamily="34" charset="0"/>
                        </a:rPr>
                        <a:t>1.00 (Reference)</a:t>
                      </a:r>
                    </a:p>
                  </a:txBody>
                  <a:tcPr marL="63500" marR="6350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dirty="0">
                          <a:effectLst/>
                          <a:latin typeface="Arial" panose="020B0604020202020204" pitchFamily="34" charset="0"/>
                          <a:ea typeface="Times New Roman" panose="02020603050405020304" pitchFamily="18" charset="0"/>
                          <a:cs typeface="Arial" panose="020B0604020202020204" pitchFamily="34" charset="0"/>
                        </a:rPr>
                        <a:t>1.00 (Reference)</a:t>
                      </a:r>
                    </a:p>
                  </a:txBody>
                  <a:tcPr marL="63500" marR="63500" marT="0" marB="0" anchor="ctr">
                    <a:lnL w="12700" cap="flat" cmpd="sng" algn="ctr">
                      <a:solidFill>
                        <a:srgbClr val="A6A6A6"/>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xmlns="" val="3339917159"/>
                  </a:ext>
                </a:extLst>
              </a:tr>
            </a:tbl>
          </a:graphicData>
        </a:graphic>
      </p:graphicFrame>
      <p:sp>
        <p:nvSpPr>
          <p:cNvPr id="8" name="Rectangle 7">
            <a:extLst>
              <a:ext uri="{FF2B5EF4-FFF2-40B4-BE49-F238E27FC236}">
                <a16:creationId xmlns:a16="http://schemas.microsoft.com/office/drawing/2014/main" xmlns="" id="{A974386C-58E3-4839-B4A7-B3519B2C2224}"/>
              </a:ext>
            </a:extLst>
          </p:cNvPr>
          <p:cNvSpPr/>
          <p:nvPr/>
        </p:nvSpPr>
        <p:spPr>
          <a:xfrm>
            <a:off x="4109663" y="4631701"/>
            <a:ext cx="7472737" cy="607833"/>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47393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18052" y="172485"/>
            <a:ext cx="11569148" cy="838200"/>
          </a:xfrm>
          <a:solidFill>
            <a:schemeClr val="tx2"/>
          </a:solidFill>
        </p:spPr>
        <p:txBody>
          <a:bodyPr>
            <a:normAutofit fontScale="90000"/>
          </a:bodyPr>
          <a:lstStyle/>
          <a:p>
            <a:pPr algn="ctr" eaLnBrk="1" hangingPunct="1"/>
            <a:r>
              <a:rPr lang="en-US" altLang="en-US" sz="5867" dirty="0">
                <a:solidFill>
                  <a:srgbClr val="003399"/>
                </a:solidFill>
                <a:latin typeface="Calibri" pitchFamily="34" charset="0"/>
              </a:rPr>
              <a:t>Infant Weight Outcomes</a:t>
            </a:r>
          </a:p>
        </p:txBody>
      </p:sp>
      <p:graphicFrame>
        <p:nvGraphicFramePr>
          <p:cNvPr id="9" name="Table 8">
            <a:extLst>
              <a:ext uri="{FF2B5EF4-FFF2-40B4-BE49-F238E27FC236}">
                <a16:creationId xmlns:a16="http://schemas.microsoft.com/office/drawing/2014/main" xmlns="" id="{8B8604F7-5BB0-4950-8D5A-77518E0AEA7C}"/>
              </a:ext>
            </a:extLst>
          </p:cNvPr>
          <p:cNvGraphicFramePr>
            <a:graphicFrameLocks noGrp="1"/>
          </p:cNvGraphicFramePr>
          <p:nvPr>
            <p:extLst>
              <p:ext uri="{D42A27DB-BD31-4B8C-83A1-F6EECF244321}">
                <p14:modId xmlns:p14="http://schemas.microsoft.com/office/powerpoint/2010/main" val="2594400205"/>
              </p:ext>
            </p:extLst>
          </p:nvPr>
        </p:nvGraphicFramePr>
        <p:xfrm>
          <a:off x="843127" y="1205947"/>
          <a:ext cx="10761044" cy="5428873"/>
        </p:xfrm>
        <a:graphic>
          <a:graphicData uri="http://schemas.openxmlformats.org/drawingml/2006/table">
            <a:tbl>
              <a:tblPr firstRow="1" firstCol="1" lastRow="1" lastCol="1" bandRow="1" bandCol="1"/>
              <a:tblGrid>
                <a:gridCol w="3402642">
                  <a:extLst>
                    <a:ext uri="{9D8B030D-6E8A-4147-A177-3AD203B41FA5}">
                      <a16:colId xmlns:a16="http://schemas.microsoft.com/office/drawing/2014/main" xmlns="" val="2334404282"/>
                    </a:ext>
                  </a:extLst>
                </a:gridCol>
                <a:gridCol w="2298559">
                  <a:extLst>
                    <a:ext uri="{9D8B030D-6E8A-4147-A177-3AD203B41FA5}">
                      <a16:colId xmlns:a16="http://schemas.microsoft.com/office/drawing/2014/main" xmlns="" val="400743845"/>
                    </a:ext>
                  </a:extLst>
                </a:gridCol>
                <a:gridCol w="2576194">
                  <a:extLst>
                    <a:ext uri="{9D8B030D-6E8A-4147-A177-3AD203B41FA5}">
                      <a16:colId xmlns:a16="http://schemas.microsoft.com/office/drawing/2014/main" xmlns="" val="3741585288"/>
                    </a:ext>
                  </a:extLst>
                </a:gridCol>
                <a:gridCol w="2483649">
                  <a:extLst>
                    <a:ext uri="{9D8B030D-6E8A-4147-A177-3AD203B41FA5}">
                      <a16:colId xmlns:a16="http://schemas.microsoft.com/office/drawing/2014/main" xmlns="" val="1140932179"/>
                    </a:ext>
                  </a:extLst>
                </a:gridCol>
              </a:tblGrid>
              <a:tr h="457595">
                <a:tc>
                  <a:txBody>
                    <a:bodyPr/>
                    <a:lstStyle/>
                    <a:p>
                      <a:pPr marL="0" marR="0" algn="ctr">
                        <a:lnSpc>
                          <a:spcPct val="100000"/>
                        </a:lnSpc>
                        <a:spcBef>
                          <a:spcPts val="0"/>
                        </a:spcBef>
                        <a:spcAft>
                          <a:spcPts val="0"/>
                        </a:spcAft>
                      </a:pPr>
                      <a:r>
                        <a:rPr lang="en-US" sz="1800" b="1" dirty="0">
                          <a:effectLst/>
                          <a:latin typeface="Arial" panose="020B0604020202020204" pitchFamily="34" charset="0"/>
                          <a:ea typeface="Times New Roman" panose="02020603050405020304" pitchFamily="18" charset="0"/>
                          <a:cs typeface="Arial" panose="020B0604020202020204" pitchFamily="34" charset="0"/>
                        </a:rPr>
                        <a:t>Main Outcome</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1175" marR="611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b="1" dirty="0">
                          <a:effectLst/>
                          <a:latin typeface="Arial" panose="020B0604020202020204" pitchFamily="34" charset="0"/>
                          <a:ea typeface="Times New Roman" panose="02020603050405020304" pitchFamily="18" charset="0"/>
                          <a:cs typeface="Arial" panose="020B0604020202020204" pitchFamily="34" charset="0"/>
                        </a:rPr>
                        <a:t>Unadjusted N (%) or mean (SD)</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1175" marR="611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b="1" dirty="0">
                          <a:effectLst/>
                          <a:latin typeface="Arial" panose="020B0604020202020204" pitchFamily="34" charset="0"/>
                          <a:ea typeface="Times New Roman" panose="02020603050405020304" pitchFamily="18" charset="0"/>
                          <a:cs typeface="Arial" panose="020B0604020202020204" pitchFamily="34" charset="0"/>
                        </a:rPr>
                        <a:t>Unadjusted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1175" marR="611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b="1" dirty="0" err="1">
                          <a:effectLst/>
                          <a:latin typeface="Arial" panose="020B0604020202020204" pitchFamily="34" charset="0"/>
                          <a:ea typeface="Times New Roman" panose="02020603050405020304" pitchFamily="18" charset="0"/>
                          <a:cs typeface="Arial" panose="020B0604020202020204" pitchFamily="34" charset="0"/>
                        </a:rPr>
                        <a:t>Adjusted</a:t>
                      </a:r>
                      <a:r>
                        <a:rPr lang="en-US" sz="1800" b="1" baseline="30000" dirty="0" err="1">
                          <a:effectLst/>
                          <a:latin typeface="Arial" panose="020B0604020202020204" pitchFamily="34" charset="0"/>
                          <a:ea typeface="Times New Roman" panose="02020603050405020304" pitchFamily="18" charset="0"/>
                          <a:cs typeface="Arial" panose="020B0604020202020204" pitchFamily="34" charset="0"/>
                        </a:rPr>
                        <a:t>a</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1175" marR="611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21920884"/>
                  </a:ext>
                </a:extLst>
              </a:tr>
              <a:tr h="228798">
                <a:tc gridSpan="4">
                  <a:txBody>
                    <a:bodyPr/>
                    <a:lstStyle/>
                    <a:p>
                      <a:pPr marL="0" marR="0">
                        <a:lnSpc>
                          <a:spcPct val="100000"/>
                        </a:lnSpc>
                        <a:spcBef>
                          <a:spcPts val="0"/>
                        </a:spcBef>
                        <a:spcAft>
                          <a:spcPts val="0"/>
                        </a:spcAft>
                      </a:pPr>
                      <a:r>
                        <a:rPr lang="en-US" sz="1800" b="1" dirty="0">
                          <a:effectLst/>
                          <a:latin typeface="Arial" panose="020B0604020202020204" pitchFamily="34" charset="0"/>
                          <a:ea typeface="Times New Roman" panose="02020603050405020304" pitchFamily="18" charset="0"/>
                          <a:cs typeface="Arial" panose="020B0604020202020204" pitchFamily="34" charset="0"/>
                        </a:rPr>
                        <a:t>6 Month Outcomes (N= 1518)</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1175" marR="611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960015693"/>
                  </a:ext>
                </a:extLst>
              </a:tr>
              <a:tr h="354301">
                <a:tc>
                  <a:txBody>
                    <a:bodyPr/>
                    <a:lstStyle/>
                    <a:p>
                      <a:pPr marL="0" marR="0">
                        <a:lnSpc>
                          <a:spcPct val="100000"/>
                        </a:lnSpc>
                        <a:spcBef>
                          <a:spcPts val="0"/>
                        </a:spcBef>
                        <a:spcAft>
                          <a:spcPts val="0"/>
                        </a:spcAft>
                      </a:pPr>
                      <a:r>
                        <a:rPr lang="en-US" sz="1800" b="1" dirty="0">
                          <a:effectLst/>
                          <a:latin typeface="Arial" panose="020B0604020202020204" pitchFamily="34" charset="0"/>
                          <a:ea typeface="Times New Roman" panose="02020603050405020304" pitchFamily="18" charset="0"/>
                          <a:cs typeface="Arial" panose="020B0604020202020204" pitchFamily="34" charset="0"/>
                        </a:rPr>
                        <a:t>Weight-for-length z-score</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1175" marR="61175" marT="0" marB="0" anchor="ctr">
                    <a:lnL w="12700" cap="flat" cmpd="sng" algn="ctr">
                      <a:solidFill>
                        <a:srgbClr val="000000"/>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b="1" dirty="0">
                          <a:effectLst/>
                          <a:latin typeface="Arial" panose="020B0604020202020204" pitchFamily="34" charset="0"/>
                          <a:ea typeface="Times New Roman" panose="02020603050405020304" pitchFamily="18" charset="0"/>
                          <a:cs typeface="Arial" panose="020B0604020202020204" pitchFamily="34" charset="0"/>
                        </a:rPr>
                        <a:t>Mean (SD)</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1175" marR="61175"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b="1" dirty="0">
                          <a:effectLst/>
                          <a:latin typeface="Arial" panose="020B0604020202020204" pitchFamily="34" charset="0"/>
                          <a:ea typeface="Times New Roman" panose="02020603050405020304" pitchFamily="18" charset="0"/>
                          <a:cs typeface="Arial" panose="020B0604020202020204" pitchFamily="34" charset="0"/>
                        </a:rPr>
                        <a:t>Mean diff (95% CI)</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1175" marR="61175"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b="1">
                          <a:effectLst/>
                          <a:latin typeface="Arial" panose="020B0604020202020204" pitchFamily="34" charset="0"/>
                          <a:ea typeface="Times New Roman" panose="02020603050405020304" pitchFamily="18" charset="0"/>
                          <a:cs typeface="Arial" panose="020B0604020202020204" pitchFamily="34" charset="0"/>
                        </a:rPr>
                        <a:t>Mean diff (95% CI)</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1175" marR="61175" marT="0" marB="0" anchor="ctr">
                    <a:lnL w="12700" cap="flat" cmpd="sng" algn="ctr">
                      <a:solidFill>
                        <a:srgbClr val="A6A6A6"/>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xmlns="" val="2902294461"/>
                  </a:ext>
                </a:extLst>
              </a:tr>
              <a:tr h="354301">
                <a:tc>
                  <a:txBody>
                    <a:bodyPr/>
                    <a:lstStyle/>
                    <a:p>
                      <a:pPr marL="0" marR="0" algn="r">
                        <a:lnSpc>
                          <a:spcPct val="100000"/>
                        </a:lnSpc>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Intervention Sites</a:t>
                      </a:r>
                    </a:p>
                  </a:txBody>
                  <a:tcPr marL="61175" marR="61175" marT="0" marB="0" anchor="ctr">
                    <a:lnL w="12700" cap="flat" cmpd="sng" algn="ctr">
                      <a:solidFill>
                        <a:srgbClr val="000000"/>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0.16 (1.05)</a:t>
                      </a:r>
                    </a:p>
                  </a:txBody>
                  <a:tcPr marL="61175" marR="61175"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b="1" dirty="0">
                          <a:effectLst/>
                          <a:latin typeface="Arial" panose="020B0604020202020204" pitchFamily="34" charset="0"/>
                          <a:ea typeface="Times New Roman" panose="02020603050405020304" pitchFamily="18" charset="0"/>
                          <a:cs typeface="Arial" panose="020B0604020202020204" pitchFamily="34" charset="0"/>
                        </a:rPr>
                        <a:t>-0.15 (-0.27, -0.04)</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1175" marR="61175"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b="1" dirty="0">
                          <a:effectLst/>
                          <a:latin typeface="Arial" panose="020B0604020202020204" pitchFamily="34" charset="0"/>
                          <a:ea typeface="Times New Roman" panose="02020603050405020304" pitchFamily="18" charset="0"/>
                          <a:cs typeface="Arial" panose="020B0604020202020204" pitchFamily="34" charset="0"/>
                        </a:rPr>
                        <a:t>-0.27 (-0.39, -0.15)</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1175" marR="61175" marT="0" marB="0" anchor="ctr">
                    <a:lnL w="12700" cap="flat" cmpd="sng" algn="ctr">
                      <a:solidFill>
                        <a:srgbClr val="A6A6A6"/>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xmlns="" val="1464999104"/>
                  </a:ext>
                </a:extLst>
              </a:tr>
              <a:tr h="354301">
                <a:tc>
                  <a:txBody>
                    <a:bodyPr/>
                    <a:lstStyle/>
                    <a:p>
                      <a:pPr marL="0" marR="0" algn="r">
                        <a:lnSpc>
                          <a:spcPct val="100000"/>
                        </a:lnSpc>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Comparison Sites</a:t>
                      </a:r>
                    </a:p>
                  </a:txBody>
                  <a:tcPr marL="61175" marR="61175" marT="0" marB="0" anchor="ctr">
                    <a:lnL w="12700" cap="flat" cmpd="sng" algn="ctr">
                      <a:solidFill>
                        <a:srgbClr val="000000"/>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0.31 (1.14)</a:t>
                      </a:r>
                    </a:p>
                  </a:txBody>
                  <a:tcPr marL="61175" marR="61175"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0.00 (Reference)</a:t>
                      </a:r>
                    </a:p>
                  </a:txBody>
                  <a:tcPr marL="61175" marR="61175"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0.00 (Reference)</a:t>
                      </a:r>
                    </a:p>
                  </a:txBody>
                  <a:tcPr marL="61175" marR="61175" marT="0" marB="0" anchor="ctr">
                    <a:lnL w="12700" cap="flat" cmpd="sng" algn="ctr">
                      <a:solidFill>
                        <a:srgbClr val="A6A6A6"/>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xmlns="" val="3885200810"/>
                  </a:ext>
                </a:extLst>
              </a:tr>
              <a:tr h="354301">
                <a:tc>
                  <a:txBody>
                    <a:bodyPr/>
                    <a:lstStyle/>
                    <a:p>
                      <a:pPr marL="0" marR="0" algn="r">
                        <a:lnSpc>
                          <a:spcPct val="100000"/>
                        </a:lnSpc>
                        <a:spcBef>
                          <a:spcPts val="0"/>
                        </a:spcBef>
                        <a:spcAft>
                          <a:spcPts val="0"/>
                        </a:spcAft>
                      </a:pPr>
                      <a:r>
                        <a:rPr lang="en-US" sz="1800" b="1">
                          <a:effectLst/>
                          <a:latin typeface="Arial" panose="020B0604020202020204" pitchFamily="34" charset="0"/>
                          <a:ea typeface="Times New Roman" panose="02020603050405020304" pitchFamily="18" charset="0"/>
                          <a:cs typeface="Arial" panose="020B0604020202020204" pitchFamily="34" charset="0"/>
                        </a:rPr>
                        <a:t>Weight-for-length &gt;=97.7%ile</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1175" marR="61175" marT="0" marB="0" anchor="ctr">
                    <a:lnL w="12700" cap="flat" cmpd="sng" algn="ctr">
                      <a:solidFill>
                        <a:srgbClr val="000000"/>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b="1">
                          <a:effectLst/>
                          <a:latin typeface="Arial" panose="020B0604020202020204" pitchFamily="34" charset="0"/>
                          <a:ea typeface="Times New Roman" panose="02020603050405020304" pitchFamily="18" charset="0"/>
                          <a:cs typeface="Arial" panose="020B0604020202020204" pitchFamily="34" charset="0"/>
                        </a:rPr>
                        <a:t>N (%)</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1175" marR="61175"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b="1" dirty="0">
                          <a:effectLst/>
                          <a:latin typeface="Arial" panose="020B0604020202020204" pitchFamily="34" charset="0"/>
                          <a:ea typeface="Times New Roman" panose="02020603050405020304" pitchFamily="18" charset="0"/>
                          <a:cs typeface="Arial" panose="020B0604020202020204" pitchFamily="34" charset="0"/>
                        </a:rPr>
                        <a:t>OR (95% CI)</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1175" marR="61175"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b="1">
                          <a:effectLst/>
                          <a:latin typeface="Arial" panose="020B0604020202020204" pitchFamily="34" charset="0"/>
                          <a:ea typeface="Times New Roman" panose="02020603050405020304" pitchFamily="18" charset="0"/>
                          <a:cs typeface="Arial" panose="020B0604020202020204" pitchFamily="34" charset="0"/>
                        </a:rPr>
                        <a:t>OR (95% CI)</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1175" marR="61175" marT="0" marB="0" anchor="ctr">
                    <a:lnL w="12700" cap="flat" cmpd="sng" algn="ctr">
                      <a:solidFill>
                        <a:srgbClr val="A6A6A6"/>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xmlns="" val="2594102673"/>
                  </a:ext>
                </a:extLst>
              </a:tr>
              <a:tr h="354301">
                <a:tc>
                  <a:txBody>
                    <a:bodyPr/>
                    <a:lstStyle/>
                    <a:p>
                      <a:pPr marL="0" marR="0" algn="r">
                        <a:lnSpc>
                          <a:spcPct val="100000"/>
                        </a:lnSpc>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Intervention Sites </a:t>
                      </a:r>
                    </a:p>
                  </a:txBody>
                  <a:tcPr marL="61175" marR="61175" marT="0" marB="0" anchor="ctr">
                    <a:lnL w="12700" cap="flat" cmpd="sng" algn="ctr">
                      <a:solidFill>
                        <a:srgbClr val="000000"/>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33 (3.6%)</a:t>
                      </a:r>
                    </a:p>
                  </a:txBody>
                  <a:tcPr marL="61175" marR="61175"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b="1" dirty="0">
                          <a:effectLst/>
                          <a:latin typeface="Arial" panose="020B0604020202020204" pitchFamily="34" charset="0"/>
                          <a:ea typeface="Times New Roman" panose="02020603050405020304" pitchFamily="18" charset="0"/>
                          <a:cs typeface="Arial" panose="020B0604020202020204" pitchFamily="34" charset="0"/>
                        </a:rPr>
                        <a:t>0.56 (0.34, 0.90)</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1175" marR="61175"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b="1" dirty="0">
                          <a:effectLst/>
                          <a:latin typeface="Arial" panose="020B0604020202020204" pitchFamily="34" charset="0"/>
                          <a:ea typeface="Times New Roman" panose="02020603050405020304" pitchFamily="18" charset="0"/>
                          <a:cs typeface="Arial" panose="020B0604020202020204" pitchFamily="34" charset="0"/>
                        </a:rPr>
                        <a:t>0.46 (0.28, 0.76)</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1175" marR="61175" marT="0" marB="0" anchor="ctr">
                    <a:lnL w="12700" cap="flat" cmpd="sng" algn="ctr">
                      <a:solidFill>
                        <a:srgbClr val="A6A6A6"/>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xmlns="" val="4150011160"/>
                  </a:ext>
                </a:extLst>
              </a:tr>
              <a:tr h="354301">
                <a:tc>
                  <a:txBody>
                    <a:bodyPr/>
                    <a:lstStyle/>
                    <a:p>
                      <a:pPr marL="0" marR="0" algn="r">
                        <a:lnSpc>
                          <a:spcPct val="100000"/>
                        </a:lnSpc>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Comparison Sites</a:t>
                      </a:r>
                    </a:p>
                  </a:txBody>
                  <a:tcPr marL="61175" marR="61175" marT="0" marB="0" anchor="ctr">
                    <a:lnL w="12700" cap="flat" cmpd="sng" algn="ctr">
                      <a:solidFill>
                        <a:srgbClr val="000000"/>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37 (6.2%)</a:t>
                      </a:r>
                    </a:p>
                  </a:txBody>
                  <a:tcPr marL="61175" marR="61175"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1.00 (Reference)</a:t>
                      </a:r>
                    </a:p>
                  </a:txBody>
                  <a:tcPr marL="61175" marR="61175"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1.00 (Reference)</a:t>
                      </a:r>
                    </a:p>
                  </a:txBody>
                  <a:tcPr marL="61175" marR="61175" marT="0" marB="0" anchor="ctr">
                    <a:lnL w="12700" cap="flat" cmpd="sng" algn="ctr">
                      <a:solidFill>
                        <a:srgbClr val="A6A6A6"/>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xmlns="" val="3470610728"/>
                  </a:ext>
                </a:extLst>
              </a:tr>
              <a:tr h="354301">
                <a:tc gridSpan="4">
                  <a:txBody>
                    <a:bodyPr/>
                    <a:lstStyle/>
                    <a:p>
                      <a:pPr marL="0" marR="0">
                        <a:lnSpc>
                          <a:spcPct val="100000"/>
                        </a:lnSpc>
                        <a:spcBef>
                          <a:spcPts val="0"/>
                        </a:spcBef>
                        <a:spcAft>
                          <a:spcPts val="0"/>
                        </a:spcAft>
                      </a:pPr>
                      <a:r>
                        <a:rPr lang="en-US" sz="1800" b="1" dirty="0">
                          <a:effectLst/>
                          <a:latin typeface="Arial" panose="020B0604020202020204" pitchFamily="34" charset="0"/>
                          <a:ea typeface="Times New Roman" panose="02020603050405020304" pitchFamily="18" charset="0"/>
                          <a:cs typeface="Arial" panose="020B0604020202020204" pitchFamily="34" charset="0"/>
                        </a:rPr>
                        <a:t>12 Month Outcomes (N= 1498)</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1175" marR="611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227761777"/>
                  </a:ext>
                </a:extLst>
              </a:tr>
              <a:tr h="354301">
                <a:tc>
                  <a:txBody>
                    <a:bodyPr/>
                    <a:lstStyle/>
                    <a:p>
                      <a:pPr marL="0" marR="0">
                        <a:lnSpc>
                          <a:spcPct val="100000"/>
                        </a:lnSpc>
                        <a:spcBef>
                          <a:spcPts val="0"/>
                        </a:spcBef>
                        <a:spcAft>
                          <a:spcPts val="0"/>
                        </a:spcAft>
                      </a:pPr>
                      <a:r>
                        <a:rPr lang="en-US" sz="1800" b="1">
                          <a:effectLst/>
                          <a:latin typeface="Arial" panose="020B0604020202020204" pitchFamily="34" charset="0"/>
                          <a:ea typeface="Times New Roman" panose="02020603050405020304" pitchFamily="18" charset="0"/>
                          <a:cs typeface="Arial" panose="020B0604020202020204" pitchFamily="34" charset="0"/>
                        </a:rPr>
                        <a:t>Weight-for-length z-score</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1175" marR="61175" marT="0" marB="0" anchor="ctr">
                    <a:lnL w="12700" cap="flat" cmpd="sng" algn="ctr">
                      <a:solidFill>
                        <a:srgbClr val="000000"/>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b="1">
                          <a:effectLst/>
                          <a:latin typeface="Arial" panose="020B0604020202020204" pitchFamily="34" charset="0"/>
                          <a:ea typeface="Times New Roman" panose="02020603050405020304" pitchFamily="18" charset="0"/>
                          <a:cs typeface="Arial" panose="020B0604020202020204" pitchFamily="34" charset="0"/>
                        </a:rPr>
                        <a:t>Mean (SD)</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1175" marR="61175"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b="1">
                          <a:effectLst/>
                          <a:latin typeface="Arial" panose="020B0604020202020204" pitchFamily="34" charset="0"/>
                          <a:ea typeface="Times New Roman" panose="02020603050405020304" pitchFamily="18" charset="0"/>
                          <a:cs typeface="Arial" panose="020B0604020202020204" pitchFamily="34" charset="0"/>
                        </a:rPr>
                        <a:t>Mean diff (95% CI)</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1175" marR="61175"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b="1" dirty="0">
                          <a:effectLst/>
                          <a:latin typeface="Arial" panose="020B0604020202020204" pitchFamily="34" charset="0"/>
                          <a:ea typeface="Times New Roman" panose="02020603050405020304" pitchFamily="18" charset="0"/>
                          <a:cs typeface="Arial" panose="020B0604020202020204" pitchFamily="34" charset="0"/>
                        </a:rPr>
                        <a:t>Mean diff (95% CI)</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1175" marR="61175" marT="0" marB="0" anchor="ctr">
                    <a:lnL w="12700" cap="flat" cmpd="sng" algn="ctr">
                      <a:solidFill>
                        <a:srgbClr val="A6A6A6"/>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xmlns="" val="1247234830"/>
                  </a:ext>
                </a:extLst>
              </a:tr>
              <a:tr h="354301">
                <a:tc>
                  <a:txBody>
                    <a:bodyPr/>
                    <a:lstStyle/>
                    <a:p>
                      <a:pPr marL="0" marR="0" algn="r">
                        <a:lnSpc>
                          <a:spcPct val="100000"/>
                        </a:lnSpc>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Intervention Sites</a:t>
                      </a:r>
                    </a:p>
                  </a:txBody>
                  <a:tcPr marL="61175" marR="61175" marT="0" marB="0" anchor="ctr">
                    <a:lnL w="12700" cap="flat" cmpd="sng" algn="ctr">
                      <a:solidFill>
                        <a:srgbClr val="000000"/>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0.41 (1.03)</a:t>
                      </a:r>
                    </a:p>
                  </a:txBody>
                  <a:tcPr marL="61175" marR="61175"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-0.06 (-0.17, 0.05)</a:t>
                      </a:r>
                    </a:p>
                  </a:txBody>
                  <a:tcPr marL="61175" marR="61175"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b="1" dirty="0">
                          <a:effectLst/>
                          <a:latin typeface="Arial" panose="020B0604020202020204" pitchFamily="34" charset="0"/>
                          <a:ea typeface="Times New Roman" panose="02020603050405020304" pitchFamily="18" charset="0"/>
                          <a:cs typeface="Arial" panose="020B0604020202020204" pitchFamily="34" charset="0"/>
                        </a:rPr>
                        <a:t>-0.18 (-0.30, -0.07)</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1175" marR="61175" marT="0" marB="0" anchor="ctr">
                    <a:lnL w="12700" cap="flat" cmpd="sng" algn="ctr">
                      <a:solidFill>
                        <a:srgbClr val="A6A6A6"/>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xmlns="" val="1414659339"/>
                  </a:ext>
                </a:extLst>
              </a:tr>
              <a:tr h="354301">
                <a:tc>
                  <a:txBody>
                    <a:bodyPr/>
                    <a:lstStyle/>
                    <a:p>
                      <a:pPr marL="0" marR="0" algn="r">
                        <a:lnSpc>
                          <a:spcPct val="100000"/>
                        </a:lnSpc>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Comparison Sites</a:t>
                      </a:r>
                    </a:p>
                  </a:txBody>
                  <a:tcPr marL="61175" marR="61175" marT="0" marB="0" anchor="ctr">
                    <a:lnL w="12700" cap="flat" cmpd="sng" algn="ctr">
                      <a:solidFill>
                        <a:srgbClr val="000000"/>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0.47 (1.10)</a:t>
                      </a:r>
                    </a:p>
                  </a:txBody>
                  <a:tcPr marL="61175" marR="61175"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0.00 (Reference)</a:t>
                      </a:r>
                    </a:p>
                  </a:txBody>
                  <a:tcPr marL="61175" marR="61175"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0.00 (Reference)</a:t>
                      </a:r>
                    </a:p>
                  </a:txBody>
                  <a:tcPr marL="61175" marR="61175" marT="0" marB="0" anchor="ctr">
                    <a:lnL w="12700" cap="flat" cmpd="sng" algn="ctr">
                      <a:solidFill>
                        <a:srgbClr val="A6A6A6"/>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xmlns="" val="3346613228"/>
                  </a:ext>
                </a:extLst>
              </a:tr>
              <a:tr h="354301">
                <a:tc>
                  <a:txBody>
                    <a:bodyPr/>
                    <a:lstStyle/>
                    <a:p>
                      <a:pPr marL="0" marR="0">
                        <a:lnSpc>
                          <a:spcPct val="100000"/>
                        </a:lnSpc>
                        <a:spcBef>
                          <a:spcPts val="0"/>
                        </a:spcBef>
                        <a:spcAft>
                          <a:spcPts val="0"/>
                        </a:spcAft>
                      </a:pPr>
                      <a:r>
                        <a:rPr lang="en-US" sz="1800" b="1">
                          <a:effectLst/>
                          <a:latin typeface="Arial" panose="020B0604020202020204" pitchFamily="34" charset="0"/>
                          <a:ea typeface="Times New Roman" panose="02020603050405020304" pitchFamily="18" charset="0"/>
                          <a:cs typeface="Arial" panose="020B0604020202020204" pitchFamily="34" charset="0"/>
                        </a:rPr>
                        <a:t>Weight-for-length &gt;=97.7%ile </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1175" marR="61175" marT="0" marB="0" anchor="ctr">
                    <a:lnL w="12700" cap="flat" cmpd="sng" algn="ctr">
                      <a:solidFill>
                        <a:srgbClr val="000000"/>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b="1">
                          <a:effectLst/>
                          <a:latin typeface="Arial" panose="020B0604020202020204" pitchFamily="34" charset="0"/>
                          <a:ea typeface="Times New Roman" panose="02020603050405020304" pitchFamily="18" charset="0"/>
                          <a:cs typeface="Arial" panose="020B0604020202020204" pitchFamily="34" charset="0"/>
                        </a:rPr>
                        <a:t>N (%)</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1175" marR="61175"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b="1">
                          <a:effectLst/>
                          <a:latin typeface="Arial" panose="020B0604020202020204" pitchFamily="34" charset="0"/>
                          <a:ea typeface="Times New Roman" panose="02020603050405020304" pitchFamily="18" charset="0"/>
                          <a:cs typeface="Arial" panose="020B0604020202020204" pitchFamily="34" charset="0"/>
                        </a:rPr>
                        <a:t>OR (95% CI)</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1175" marR="61175"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b="1" dirty="0">
                          <a:effectLst/>
                          <a:latin typeface="Arial" panose="020B0604020202020204" pitchFamily="34" charset="0"/>
                          <a:ea typeface="Times New Roman" panose="02020603050405020304" pitchFamily="18" charset="0"/>
                          <a:cs typeface="Arial" panose="020B0604020202020204" pitchFamily="34" charset="0"/>
                        </a:rPr>
                        <a:t>OR (95% CI)</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1175" marR="61175" marT="0" marB="0" anchor="ctr">
                    <a:lnL w="12700" cap="flat" cmpd="sng" algn="ctr">
                      <a:solidFill>
                        <a:srgbClr val="A6A6A6"/>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xmlns="" val="3813253343"/>
                  </a:ext>
                </a:extLst>
              </a:tr>
              <a:tr h="354301">
                <a:tc>
                  <a:txBody>
                    <a:bodyPr/>
                    <a:lstStyle/>
                    <a:p>
                      <a:pPr marL="0" marR="0" indent="152400" algn="r">
                        <a:lnSpc>
                          <a:spcPct val="100000"/>
                        </a:lnSpc>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Intervention Sites</a:t>
                      </a:r>
                    </a:p>
                  </a:txBody>
                  <a:tcPr marL="61175" marR="61175" marT="0" marB="0" anchor="ctr">
                    <a:lnL w="12700" cap="flat" cmpd="sng" algn="ctr">
                      <a:solidFill>
                        <a:srgbClr val="000000"/>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56 (6.2%)</a:t>
                      </a:r>
                    </a:p>
                  </a:txBody>
                  <a:tcPr marL="61175" marR="61175"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0.77 (0.52, 1.16)</a:t>
                      </a:r>
                    </a:p>
                  </a:txBody>
                  <a:tcPr marL="61175" marR="61175"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b="1" dirty="0">
                          <a:effectLst/>
                          <a:latin typeface="Arial" panose="020B0604020202020204" pitchFamily="34" charset="0"/>
                          <a:ea typeface="Times New Roman" panose="02020603050405020304" pitchFamily="18" charset="0"/>
                          <a:cs typeface="Arial" panose="020B0604020202020204" pitchFamily="34" charset="0"/>
                        </a:rPr>
                        <a:t>0.60 (0.39, 0.92)</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1175" marR="61175" marT="0" marB="0" anchor="ctr">
                    <a:lnL w="12700" cap="flat" cmpd="sng" algn="ctr">
                      <a:solidFill>
                        <a:srgbClr val="A6A6A6"/>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xmlns="" val="426228908"/>
                  </a:ext>
                </a:extLst>
              </a:tr>
              <a:tr h="354301">
                <a:tc>
                  <a:txBody>
                    <a:bodyPr/>
                    <a:lstStyle/>
                    <a:p>
                      <a:pPr marL="0" marR="0" algn="r">
                        <a:lnSpc>
                          <a:spcPct val="100000"/>
                        </a:lnSpc>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Comparison Sites</a:t>
                      </a:r>
                    </a:p>
                  </a:txBody>
                  <a:tcPr marL="61175" marR="61175" marT="0" marB="0" anchor="ctr">
                    <a:lnL w="12700" cap="flat" cmpd="sng" algn="ctr">
                      <a:solidFill>
                        <a:srgbClr val="000000"/>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46 (7.8%)</a:t>
                      </a:r>
                    </a:p>
                  </a:txBody>
                  <a:tcPr marL="61175" marR="61175"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1.00 (Reference)</a:t>
                      </a:r>
                    </a:p>
                  </a:txBody>
                  <a:tcPr marL="61175" marR="61175"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1.00 (Reference)</a:t>
                      </a:r>
                    </a:p>
                  </a:txBody>
                  <a:tcPr marL="61175" marR="61175" marT="0" marB="0" anchor="ctr">
                    <a:lnL w="12700" cap="flat" cmpd="sng" algn="ctr">
                      <a:solidFill>
                        <a:srgbClr val="A6A6A6"/>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xmlns="" val="2219338351"/>
                  </a:ext>
                </a:extLst>
              </a:tr>
            </a:tbl>
          </a:graphicData>
        </a:graphic>
      </p:graphicFrame>
      <p:sp>
        <p:nvSpPr>
          <p:cNvPr id="10" name="Rectangle 9">
            <a:extLst>
              <a:ext uri="{FF2B5EF4-FFF2-40B4-BE49-F238E27FC236}">
                <a16:creationId xmlns:a16="http://schemas.microsoft.com/office/drawing/2014/main" xmlns="" id="{0702B231-F30C-44EB-8443-88FB5A0D568C}"/>
              </a:ext>
            </a:extLst>
          </p:cNvPr>
          <p:cNvSpPr/>
          <p:nvPr/>
        </p:nvSpPr>
        <p:spPr>
          <a:xfrm>
            <a:off x="843127" y="2376009"/>
            <a:ext cx="10747792" cy="367191"/>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xmlns="" id="{424CB6EC-7D16-4C20-BB70-F27BCDDE25EE}"/>
              </a:ext>
            </a:extLst>
          </p:cNvPr>
          <p:cNvSpPr/>
          <p:nvPr/>
        </p:nvSpPr>
        <p:spPr>
          <a:xfrm>
            <a:off x="829875" y="5920315"/>
            <a:ext cx="10761044" cy="367191"/>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xmlns="" id="{1748EC77-6033-4D8E-9518-008BBF70031C}"/>
              </a:ext>
            </a:extLst>
          </p:cNvPr>
          <p:cNvSpPr/>
          <p:nvPr/>
        </p:nvSpPr>
        <p:spPr>
          <a:xfrm>
            <a:off x="843127" y="4848314"/>
            <a:ext cx="10747792" cy="367191"/>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xmlns="" id="{005E1FBB-A6AA-4421-8C22-6D80669AE2A3}"/>
              </a:ext>
            </a:extLst>
          </p:cNvPr>
          <p:cNvSpPr/>
          <p:nvPr/>
        </p:nvSpPr>
        <p:spPr>
          <a:xfrm>
            <a:off x="843127" y="3429000"/>
            <a:ext cx="10747792" cy="367191"/>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22029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ifs2\1000days$\Logos\JPEG Logo Files\English - Full color.jpg"/>
          <p:cNvPicPr>
            <a:picLocks noChangeAspect="1" noChangeArrowheads="1"/>
          </p:cNvPicPr>
          <p:nvPr/>
        </p:nvPicPr>
        <p:blipFill>
          <a:blip r:embed="rId3" cstate="print"/>
          <a:srcRect t="10738" r="3355" b="11409"/>
          <a:stretch>
            <a:fillRect/>
          </a:stretch>
        </p:blipFill>
        <p:spPr bwMode="auto">
          <a:xfrm>
            <a:off x="10904271" y="5791200"/>
            <a:ext cx="1135335" cy="914400"/>
          </a:xfrm>
          <a:prstGeom prst="rect">
            <a:avLst/>
          </a:prstGeom>
          <a:noFill/>
          <a:ln w="9525">
            <a:noFill/>
            <a:miter lim="800000"/>
            <a:headEnd/>
            <a:tailEnd/>
          </a:ln>
        </p:spPr>
      </p:pic>
      <p:sp>
        <p:nvSpPr>
          <p:cNvPr id="5" name="Title 4"/>
          <p:cNvSpPr>
            <a:spLocks noGrp="1"/>
          </p:cNvSpPr>
          <p:nvPr>
            <p:ph type="title"/>
          </p:nvPr>
        </p:nvSpPr>
        <p:spPr/>
        <p:txBody>
          <a:bodyPr/>
          <a:lstStyle/>
          <a:p>
            <a:r>
              <a:rPr lang="en-US" sz="4800" dirty="0">
                <a:solidFill>
                  <a:srgbClr val="000099"/>
                </a:solidFill>
                <a:latin typeface="Calibri" panose="020F0502020204030204" pitchFamily="34" charset="0"/>
                <a:ea typeface="Adobe Gothic Std B" pitchFamily="34" charset="-128"/>
              </a:rPr>
              <a:t>Manuscripts</a:t>
            </a:r>
            <a:endParaRPr lang="en-US" sz="4800" dirty="0">
              <a:solidFill>
                <a:srgbClr val="000099"/>
              </a:solidFill>
              <a:latin typeface="Calibri" pitchFamily="34" charset="0"/>
            </a:endParaRPr>
          </a:p>
        </p:txBody>
      </p:sp>
      <p:sp>
        <p:nvSpPr>
          <p:cNvPr id="7" name="Content Placeholder 6"/>
          <p:cNvSpPr>
            <a:spLocks noGrp="1"/>
          </p:cNvSpPr>
          <p:nvPr>
            <p:ph type="body" idx="4294967295"/>
          </p:nvPr>
        </p:nvSpPr>
        <p:spPr>
          <a:xfrm>
            <a:off x="250300" y="1249225"/>
            <a:ext cx="6230179" cy="5486400"/>
          </a:xfrm>
        </p:spPr>
        <p:txBody>
          <a:bodyPr/>
          <a:lstStyle/>
          <a:p>
            <a:pPr>
              <a:spcAft>
                <a:spcPts val="0"/>
              </a:spcAft>
            </a:pPr>
            <a:r>
              <a:rPr lang="en-US" sz="1400" dirty="0">
                <a:latin typeface="Calibri" panose="020F0502020204030204" pitchFamily="34" charset="0"/>
              </a:rPr>
              <a:t>Blake-Lamb T, Boudreau AA, Matathia S, Tiburcio E, Perkins ME, Roche B, Kotelchuck M, Shtasel D, Price SN, Taveras EM. Strengthening integration of clinical and public health systems to prevent maternal-child obesity in the First 1,000Days: A Collective Impact approach. </a:t>
            </a:r>
            <a:r>
              <a:rPr lang="en-US" sz="1400" dirty="0" err="1">
                <a:latin typeface="Calibri" panose="020F0502020204030204" pitchFamily="34" charset="0"/>
              </a:rPr>
              <a:t>Contemp</a:t>
            </a:r>
            <a:r>
              <a:rPr lang="en-US" sz="1400" dirty="0">
                <a:latin typeface="Calibri" panose="020F0502020204030204" pitchFamily="34" charset="0"/>
              </a:rPr>
              <a:t> Clin Trials. 2018 Feb;65:46-52. </a:t>
            </a:r>
          </a:p>
          <a:p>
            <a:pPr>
              <a:spcAft>
                <a:spcPts val="0"/>
              </a:spcAft>
            </a:pPr>
            <a:r>
              <a:rPr lang="en-US" sz="1400" dirty="0">
                <a:latin typeface="Calibri" panose="020F0502020204030204" pitchFamily="34" charset="0"/>
              </a:rPr>
              <a:t>Blake-Lamb T, Boudreau AA, Matathia S, Perkins ME, Roche B, Cheng ER, Kotelchuck M, Shtasel D, Taveras EM. Association of the First 1,000 Days Systems-Change Intervention on Maternal Gestational Weight Gain. </a:t>
            </a:r>
            <a:r>
              <a:rPr lang="en-US" sz="1400" dirty="0" err="1">
                <a:latin typeface="Calibri" panose="020F0502020204030204" pitchFamily="34" charset="0"/>
              </a:rPr>
              <a:t>Obstet</a:t>
            </a:r>
            <a:r>
              <a:rPr lang="en-US" sz="1400" dirty="0">
                <a:latin typeface="Calibri" panose="020F0502020204030204" pitchFamily="34" charset="0"/>
              </a:rPr>
              <a:t> Gynecol. 2020 May;135(5):1047-1057. </a:t>
            </a:r>
          </a:p>
          <a:p>
            <a:pPr>
              <a:spcAft>
                <a:spcPts val="0"/>
              </a:spcAft>
            </a:pPr>
            <a:r>
              <a:rPr lang="en-US" sz="1400" dirty="0">
                <a:latin typeface="Calibri" panose="020F0502020204030204" pitchFamily="34" charset="0"/>
              </a:rPr>
              <a:t>Taveras EM, Perkins ME, Boudreau AA, Blake-Lamb T, Matathia S, Kotelchuck M, Luo M, Price SN, Roche B, Cheng ER. Twelve-Month Outcomes of the First 1000 Days Program on Infant Weight Status. Pediatrics. 2021 Aug;148(2).</a:t>
            </a:r>
          </a:p>
          <a:p>
            <a:pPr>
              <a:spcAft>
                <a:spcPts val="0"/>
              </a:spcAft>
            </a:pPr>
            <a:r>
              <a:rPr lang="en-US" sz="1400" dirty="0">
                <a:latin typeface="Calibri" panose="020F0502020204030204" pitchFamily="34" charset="0"/>
              </a:rPr>
              <a:t>Neri Mini F, Saltzman JA, Simione M, Luo M, Perkins ME, Roche B, Blake-Lamb T, Kotelchuck M, Arauz-Boudreau A, Davison K, Taveras EM. Expectant Fathers’ Social Determinants of Health in Early Pregnancy. Glob </a:t>
            </a:r>
            <a:r>
              <a:rPr lang="en-US" sz="1400" dirty="0" err="1">
                <a:latin typeface="Calibri" panose="020F0502020204030204" pitchFamily="34" charset="0"/>
              </a:rPr>
              <a:t>Pediatr</a:t>
            </a:r>
            <a:r>
              <a:rPr lang="en-US" sz="1400" dirty="0">
                <a:latin typeface="Calibri" panose="020F0502020204030204" pitchFamily="34" charset="0"/>
              </a:rPr>
              <a:t> Health. 2020 Nov 27.</a:t>
            </a:r>
          </a:p>
          <a:p>
            <a:pPr>
              <a:spcAft>
                <a:spcPts val="0"/>
              </a:spcAft>
            </a:pPr>
            <a:r>
              <a:rPr lang="en-US" sz="1400" dirty="0">
                <a:latin typeface="Calibri" panose="020F0502020204030204" pitchFamily="34" charset="0"/>
              </a:rPr>
              <a:t>Cruz-</a:t>
            </a:r>
            <a:r>
              <a:rPr lang="en-US" sz="1400" dirty="0" err="1">
                <a:latin typeface="Calibri" panose="020F0502020204030204" pitchFamily="34" charset="0"/>
              </a:rPr>
              <a:t>Bendezú</a:t>
            </a:r>
            <a:r>
              <a:rPr lang="en-US" sz="1400" dirty="0">
                <a:latin typeface="Calibri" panose="020F0502020204030204" pitchFamily="34" charset="0"/>
              </a:rPr>
              <a:t> AM, Lovell GV, Roche B, Perkins M, Blake-Lamb TL, Taveras EM, Simione M. Psychosocial status and prenatal care of unintended pregnancies among low-income women. BMC Pregnancy Childbirth. 2020 Oct 12;20(1).</a:t>
            </a:r>
          </a:p>
          <a:p>
            <a:pPr>
              <a:spcAft>
                <a:spcPts val="0"/>
              </a:spcAft>
            </a:pPr>
            <a:r>
              <a:rPr lang="en-US" sz="1400" dirty="0">
                <a:solidFill>
                  <a:srgbClr val="000000"/>
                </a:solidFill>
                <a:effectLst/>
                <a:latin typeface="Calibri" panose="020F0502020204030204" pitchFamily="34" charset="0"/>
                <a:ea typeface="Calibri" panose="020F0502020204030204" pitchFamily="34" charset="0"/>
              </a:rPr>
              <a:t>Simione M, Moreno-Galarraga L, Perkins M, Price SN, Luo M, Kotelchuck M, Blake-Lamb TL, Taveras EM. Effects of the First 1,000 Days Program, a Systems-Change Intervention, on Obesity Risk Factors During Pregnancy. (2021). BMC Pregnancy and Childbirth. In press.  </a:t>
            </a:r>
            <a:endParaRPr lang="en-US" sz="1400" dirty="0">
              <a:effectLst/>
              <a:latin typeface="Calibri" panose="020F0502020204030204" pitchFamily="34" charset="0"/>
              <a:ea typeface="Calibri" panose="020F0502020204030204" pitchFamily="34" charset="0"/>
            </a:endParaRPr>
          </a:p>
          <a:p>
            <a:pPr>
              <a:spcAft>
                <a:spcPts val="0"/>
              </a:spcAft>
            </a:pPr>
            <a:endParaRPr lang="en-US" sz="1200" dirty="0">
              <a:latin typeface="Calibri" panose="020F0502020204030204" pitchFamily="34" charset="0"/>
            </a:endParaRPr>
          </a:p>
          <a:p>
            <a:pPr marL="0" indent="0">
              <a:spcAft>
                <a:spcPts val="0"/>
              </a:spcAft>
              <a:buNone/>
            </a:pPr>
            <a:endParaRPr lang="en-US" sz="1200" dirty="0">
              <a:latin typeface="Calibri" panose="020F0502020204030204" pitchFamily="34" charset="0"/>
            </a:endParaRPr>
          </a:p>
          <a:p>
            <a:pPr marL="0" indent="0">
              <a:spcAft>
                <a:spcPts val="0"/>
              </a:spcAft>
              <a:buNone/>
            </a:pPr>
            <a:endParaRPr lang="en-US" sz="1200" dirty="0">
              <a:latin typeface="Calibri" panose="020F0502020204030204" pitchFamily="34" charset="0"/>
            </a:endParaRPr>
          </a:p>
        </p:txBody>
      </p:sp>
      <p:pic>
        <p:nvPicPr>
          <p:cNvPr id="8" name="Picture 7">
            <a:extLst>
              <a:ext uri="{FF2B5EF4-FFF2-40B4-BE49-F238E27FC236}">
                <a16:creationId xmlns:a16="http://schemas.microsoft.com/office/drawing/2014/main" xmlns="" id="{6288BF2B-5D11-4857-8B4D-828D61DE10F7}"/>
              </a:ext>
            </a:extLst>
          </p:cNvPr>
          <p:cNvPicPr>
            <a:picLocks noChangeAspect="1"/>
          </p:cNvPicPr>
          <p:nvPr/>
        </p:nvPicPr>
        <p:blipFill rotWithShape="1">
          <a:blip r:embed="rId4"/>
          <a:srcRect l="4239" t="21623" r="50662" b="19215"/>
          <a:stretch/>
        </p:blipFill>
        <p:spPr>
          <a:xfrm>
            <a:off x="6480479" y="122375"/>
            <a:ext cx="5461221" cy="2686504"/>
          </a:xfrm>
          <a:prstGeom prst="rect">
            <a:avLst/>
          </a:prstGeom>
        </p:spPr>
      </p:pic>
      <p:pic>
        <p:nvPicPr>
          <p:cNvPr id="3" name="Picture 2">
            <a:extLst>
              <a:ext uri="{FF2B5EF4-FFF2-40B4-BE49-F238E27FC236}">
                <a16:creationId xmlns:a16="http://schemas.microsoft.com/office/drawing/2014/main" xmlns="" id="{B803DEDF-6C2B-4C36-834C-C6CE70E48C2E}"/>
              </a:ext>
            </a:extLst>
          </p:cNvPr>
          <p:cNvPicPr>
            <a:picLocks noChangeAspect="1"/>
          </p:cNvPicPr>
          <p:nvPr/>
        </p:nvPicPr>
        <p:blipFill rotWithShape="1">
          <a:blip r:embed="rId5"/>
          <a:srcRect l="23932" t="17247" r="53820" b="55786"/>
          <a:stretch/>
        </p:blipFill>
        <p:spPr>
          <a:xfrm>
            <a:off x="7300714" y="2461162"/>
            <a:ext cx="4750560" cy="2159344"/>
          </a:xfrm>
          <a:prstGeom prst="rect">
            <a:avLst/>
          </a:prstGeom>
        </p:spPr>
      </p:pic>
      <p:pic>
        <p:nvPicPr>
          <p:cNvPr id="10" name="Picture 9">
            <a:extLst>
              <a:ext uri="{FF2B5EF4-FFF2-40B4-BE49-F238E27FC236}">
                <a16:creationId xmlns:a16="http://schemas.microsoft.com/office/drawing/2014/main" xmlns="" id="{CE748A4F-4158-4F1B-B2A6-5B1AB94DBCDE}"/>
              </a:ext>
            </a:extLst>
          </p:cNvPr>
          <p:cNvPicPr>
            <a:picLocks noChangeAspect="1"/>
          </p:cNvPicPr>
          <p:nvPr/>
        </p:nvPicPr>
        <p:blipFill rotWithShape="1">
          <a:blip r:embed="rId6"/>
          <a:srcRect l="23680" t="16124" r="55206" b="56011"/>
          <a:stretch/>
        </p:blipFill>
        <p:spPr>
          <a:xfrm>
            <a:off x="6480479" y="4508493"/>
            <a:ext cx="4204645" cy="2080930"/>
          </a:xfrm>
          <a:prstGeom prst="rect">
            <a:avLst/>
          </a:prstGeom>
        </p:spPr>
      </p:pic>
    </p:spTree>
    <p:extLst>
      <p:ext uri="{BB962C8B-B14F-4D97-AF65-F5344CB8AC3E}">
        <p14:creationId xmlns:p14="http://schemas.microsoft.com/office/powerpoint/2010/main" val="2709856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6405" y="152398"/>
            <a:ext cx="11277601" cy="914401"/>
          </a:xfrm>
        </p:spPr>
        <p:txBody>
          <a:bodyPr/>
          <a:lstStyle/>
          <a:p>
            <a:pPr algn="ctr"/>
            <a:r>
              <a:rPr lang="en-US" sz="4800" dirty="0">
                <a:solidFill>
                  <a:srgbClr val="000099"/>
                </a:solidFill>
                <a:latin typeface="Calibri" panose="020F0502020204030204" pitchFamily="34" charset="0"/>
                <a:ea typeface="Adobe Gothic Std B" pitchFamily="34" charset="-128"/>
              </a:rPr>
              <a:t>Key Outcomes</a:t>
            </a:r>
            <a:endParaRPr lang="en-US" sz="4800" dirty="0">
              <a:solidFill>
                <a:srgbClr val="000099"/>
              </a:solidFill>
              <a:latin typeface="Calibri" pitchFamily="34" charset="0"/>
            </a:endParaRPr>
          </a:p>
        </p:txBody>
      </p:sp>
      <p:sp>
        <p:nvSpPr>
          <p:cNvPr id="8" name="Rectangle 3">
            <a:extLst>
              <a:ext uri="{FF2B5EF4-FFF2-40B4-BE49-F238E27FC236}">
                <a16:creationId xmlns:a16="http://schemas.microsoft.com/office/drawing/2014/main" xmlns="" id="{7B12044B-51D4-4D52-8FD5-3D2F89294F86}"/>
              </a:ext>
            </a:extLst>
          </p:cNvPr>
          <p:cNvSpPr txBox="1">
            <a:spLocks noChangeArrowheads="1"/>
          </p:cNvSpPr>
          <p:nvPr/>
        </p:nvSpPr>
        <p:spPr>
          <a:xfrm>
            <a:off x="269471" y="1067963"/>
            <a:ext cx="11414535" cy="5144655"/>
          </a:xfrm>
          <a:prstGeom prst="rect">
            <a:avLst/>
          </a:prstGeom>
        </p:spPr>
        <p:txBody>
          <a:bodyPr/>
          <a:lstStyle>
            <a:lvl1pPr marL="342900" indent="-342900" algn="l" rtl="0" eaLnBrk="0" fontAlgn="base" hangingPunct="0">
              <a:spcBef>
                <a:spcPct val="0"/>
              </a:spcBef>
              <a:spcAft>
                <a:spcPts val="1200"/>
              </a:spcAft>
              <a:buClr>
                <a:srgbClr val="003366"/>
              </a:buClr>
              <a:buSzPct val="85000"/>
              <a:buFont typeface="Times" pitchFamily="-84" charset="0"/>
              <a:buChar char="•"/>
              <a:defRPr sz="20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0"/>
              </a:spcBef>
              <a:spcAft>
                <a:spcPts val="1200"/>
              </a:spcAft>
              <a:buClr>
                <a:srgbClr val="003366"/>
              </a:buClr>
              <a:buSzPct val="85000"/>
              <a:buChar char="–"/>
              <a:defRPr sz="2000">
                <a:solidFill>
                  <a:schemeClr val="tx1"/>
                </a:solidFill>
                <a:latin typeface="Arial" pitchFamily="34" charset="0"/>
                <a:ea typeface="MS PGothic" pitchFamily="34" charset="-128"/>
                <a:cs typeface="Arial" pitchFamily="34" charset="0"/>
              </a:defRPr>
            </a:lvl2pPr>
            <a:lvl3pPr marL="1143000" indent="-228600" algn="l" rtl="0" eaLnBrk="0" fontAlgn="base" hangingPunct="0">
              <a:spcBef>
                <a:spcPct val="0"/>
              </a:spcBef>
              <a:spcAft>
                <a:spcPts val="1200"/>
              </a:spcAft>
              <a:buClr>
                <a:srgbClr val="003366"/>
              </a:buClr>
              <a:buSzPct val="85000"/>
              <a:buFont typeface="Times" pitchFamily="-84" charset="0"/>
              <a:buChar char="•"/>
              <a:defRPr sz="2000">
                <a:solidFill>
                  <a:schemeClr val="tx1"/>
                </a:solidFill>
                <a:latin typeface="Arial" pitchFamily="34" charset="0"/>
                <a:ea typeface="MS PGothic" pitchFamily="34" charset="-128"/>
                <a:cs typeface="Arial" pitchFamily="34" charset="0"/>
              </a:defRPr>
            </a:lvl3pPr>
            <a:lvl4pPr marL="1600200" indent="-228600" algn="l" rtl="0" eaLnBrk="0" fontAlgn="base" hangingPunct="0">
              <a:spcBef>
                <a:spcPct val="0"/>
              </a:spcBef>
              <a:spcAft>
                <a:spcPts val="1200"/>
              </a:spcAft>
              <a:buClr>
                <a:srgbClr val="003366"/>
              </a:buClr>
              <a:buChar char="–"/>
              <a:defRPr sz="2000">
                <a:solidFill>
                  <a:schemeClr val="tx1"/>
                </a:solidFill>
                <a:latin typeface="Arial" pitchFamily="34" charset="0"/>
                <a:ea typeface="MS PGothic" pitchFamily="34" charset="-128"/>
                <a:cs typeface="Arial" pitchFamily="34" charset="0"/>
              </a:defRPr>
            </a:lvl4pPr>
            <a:lvl5pPr marL="2057400" indent="-228600" algn="l" rtl="0" eaLnBrk="0" fontAlgn="base" hangingPunct="0">
              <a:spcBef>
                <a:spcPct val="0"/>
              </a:spcBef>
              <a:spcAft>
                <a:spcPts val="1200"/>
              </a:spcAft>
              <a:buClr>
                <a:srgbClr val="003366"/>
              </a:buClr>
              <a:buChar char="»"/>
              <a:defRPr sz="2000">
                <a:solidFill>
                  <a:schemeClr val="tx1"/>
                </a:solidFill>
                <a:latin typeface="Arial" pitchFamily="34" charset="0"/>
                <a:ea typeface="MS PGothic" pitchFamily="34" charset="-128"/>
                <a:cs typeface="Arial" pitchFamily="34" charset="0"/>
              </a:defRPr>
            </a:lvl5pPr>
            <a:lvl6pPr marL="2514600" indent="-228600" algn="l" rtl="0" eaLnBrk="1" fontAlgn="base" hangingPunct="1">
              <a:spcBef>
                <a:spcPct val="0"/>
              </a:spcBef>
              <a:spcAft>
                <a:spcPct val="20000"/>
              </a:spcAft>
              <a:defRPr sz="2800">
                <a:solidFill>
                  <a:schemeClr val="tx1"/>
                </a:solidFill>
                <a:latin typeface="+mn-lt"/>
                <a:ea typeface="+mn-ea"/>
              </a:defRPr>
            </a:lvl6pPr>
            <a:lvl7pPr marL="2971800" indent="-228600" algn="l" rtl="0" eaLnBrk="1" fontAlgn="base" hangingPunct="1">
              <a:spcBef>
                <a:spcPct val="0"/>
              </a:spcBef>
              <a:spcAft>
                <a:spcPct val="20000"/>
              </a:spcAft>
              <a:defRPr sz="2800">
                <a:solidFill>
                  <a:schemeClr val="tx1"/>
                </a:solidFill>
                <a:latin typeface="+mn-lt"/>
                <a:ea typeface="+mn-ea"/>
              </a:defRPr>
            </a:lvl7pPr>
            <a:lvl8pPr marL="3429000" indent="-228600" algn="l" rtl="0" eaLnBrk="1" fontAlgn="base" hangingPunct="1">
              <a:spcBef>
                <a:spcPct val="0"/>
              </a:spcBef>
              <a:spcAft>
                <a:spcPct val="20000"/>
              </a:spcAft>
              <a:defRPr sz="2800">
                <a:solidFill>
                  <a:schemeClr val="tx1"/>
                </a:solidFill>
                <a:latin typeface="+mn-lt"/>
                <a:ea typeface="+mn-ea"/>
              </a:defRPr>
            </a:lvl8pPr>
            <a:lvl9pPr marL="3886200" indent="-228600" algn="l" rtl="0" eaLnBrk="1" fontAlgn="base" hangingPunct="1">
              <a:spcBef>
                <a:spcPct val="0"/>
              </a:spcBef>
              <a:spcAft>
                <a:spcPct val="20000"/>
              </a:spcAft>
              <a:defRPr sz="2800">
                <a:solidFill>
                  <a:schemeClr val="tx1"/>
                </a:solidFill>
                <a:latin typeface="+mn-lt"/>
                <a:ea typeface="+mn-ea"/>
              </a:defRPr>
            </a:lvl9pPr>
          </a:lstStyle>
          <a:p>
            <a:pPr marL="0" indent="0" defTabSz="1219170" eaLnBrk="1" hangingPunct="1">
              <a:spcAft>
                <a:spcPts val="800"/>
              </a:spcAft>
              <a:buSzPct val="60000"/>
              <a:buNone/>
              <a:defRPr/>
            </a:pPr>
            <a:r>
              <a:rPr lang="en-US" sz="3200" kern="0" dirty="0">
                <a:solidFill>
                  <a:srgbClr val="000000"/>
                </a:solidFill>
                <a:latin typeface="Calibri" pitchFamily="34" charset="0"/>
                <a:ea typeface="ＭＳ Ｐゴシック"/>
              </a:rPr>
              <a:t>1. During pregnancy:</a:t>
            </a:r>
          </a:p>
          <a:p>
            <a:pPr marL="990575" lvl="1" indent="-457189" defTabSz="1219170" eaLnBrk="1" hangingPunct="1">
              <a:spcAft>
                <a:spcPts val="800"/>
              </a:spcAft>
              <a:buSzPct val="60000"/>
              <a:buFont typeface="Wingdings" panose="05000000000000000000" pitchFamily="2" charset="2"/>
              <a:buChar char="q"/>
              <a:defRPr/>
            </a:pPr>
            <a:r>
              <a:rPr lang="en-US" sz="3200" kern="0" dirty="0">
                <a:solidFill>
                  <a:srgbClr val="000000"/>
                </a:solidFill>
                <a:latin typeface="Calibri" pitchFamily="34" charset="0"/>
                <a:ea typeface="ＭＳ Ｐゴシック"/>
              </a:rPr>
              <a:t>Reduced odds of excessive gestational weight gain;</a:t>
            </a:r>
          </a:p>
          <a:p>
            <a:pPr marL="990575" lvl="1" indent="-457189" defTabSz="1219170" eaLnBrk="1" hangingPunct="1">
              <a:spcAft>
                <a:spcPts val="800"/>
              </a:spcAft>
              <a:buSzPct val="60000"/>
              <a:buFont typeface="Wingdings" panose="05000000000000000000" pitchFamily="2" charset="2"/>
              <a:buChar char="q"/>
              <a:defRPr/>
            </a:pPr>
            <a:r>
              <a:rPr lang="en-US" sz="3200" kern="0" dirty="0">
                <a:solidFill>
                  <a:srgbClr val="000000"/>
                </a:solidFill>
                <a:latin typeface="Calibri" pitchFamily="34" charset="0"/>
                <a:ea typeface="ＭＳ Ｐゴシック"/>
              </a:rPr>
              <a:t>Improvements in dietary and physical activity behaviors;</a:t>
            </a:r>
          </a:p>
          <a:p>
            <a:pPr marL="990575" lvl="1" indent="-457189" defTabSz="1219170" eaLnBrk="1" hangingPunct="1">
              <a:spcAft>
                <a:spcPts val="800"/>
              </a:spcAft>
              <a:buSzPct val="60000"/>
              <a:buFont typeface="Wingdings" panose="05000000000000000000" pitchFamily="2" charset="2"/>
              <a:buChar char="q"/>
              <a:defRPr/>
            </a:pPr>
            <a:r>
              <a:rPr lang="en-US" sz="3200" kern="0" dirty="0">
                <a:solidFill>
                  <a:srgbClr val="000000"/>
                </a:solidFill>
                <a:latin typeface="Calibri" pitchFamily="34" charset="0"/>
                <a:ea typeface="ＭＳ Ｐゴシック"/>
              </a:rPr>
              <a:t>Reduction in anxiety and stress;</a:t>
            </a:r>
          </a:p>
          <a:p>
            <a:pPr marL="990575" lvl="1" indent="-457189" defTabSz="1219170" eaLnBrk="1" hangingPunct="1">
              <a:spcAft>
                <a:spcPts val="800"/>
              </a:spcAft>
              <a:buSzPct val="60000"/>
              <a:buFont typeface="Wingdings" panose="05000000000000000000" pitchFamily="2" charset="2"/>
              <a:buChar char="q"/>
              <a:defRPr/>
            </a:pPr>
            <a:r>
              <a:rPr lang="en-US" sz="3200" kern="0" dirty="0">
                <a:solidFill>
                  <a:srgbClr val="000000"/>
                </a:solidFill>
                <a:latin typeface="Calibri" pitchFamily="34" charset="0"/>
                <a:ea typeface="ＭＳ Ｐゴシック"/>
              </a:rPr>
              <a:t>Increased participation in WIC &amp; engagement in clinical care.</a:t>
            </a:r>
          </a:p>
          <a:p>
            <a:pPr marL="0" indent="0" defTabSz="1219170" eaLnBrk="1" hangingPunct="1">
              <a:spcAft>
                <a:spcPts val="800"/>
              </a:spcAft>
              <a:buSzPct val="60000"/>
              <a:buNone/>
              <a:defRPr/>
            </a:pPr>
            <a:r>
              <a:rPr lang="en-US" sz="3200" kern="0" dirty="0">
                <a:solidFill>
                  <a:srgbClr val="000000"/>
                </a:solidFill>
                <a:latin typeface="Calibri" pitchFamily="34" charset="0"/>
                <a:ea typeface="ＭＳ Ｐゴシック"/>
              </a:rPr>
              <a:t>2. During first 12 months:</a:t>
            </a:r>
          </a:p>
          <a:p>
            <a:pPr marL="990575" lvl="1" indent="-380990" defTabSz="1219170" eaLnBrk="1" hangingPunct="1">
              <a:spcAft>
                <a:spcPts val="800"/>
              </a:spcAft>
              <a:buSzPct val="60000"/>
              <a:buFont typeface="Wingdings" panose="05000000000000000000" pitchFamily="2" charset="2"/>
              <a:buChar char="q"/>
              <a:defRPr/>
            </a:pPr>
            <a:r>
              <a:rPr lang="en-US" sz="3200" kern="0" dirty="0">
                <a:solidFill>
                  <a:srgbClr val="000000"/>
                </a:solidFill>
                <a:latin typeface="Calibri" pitchFamily="34" charset="0"/>
                <a:ea typeface="ＭＳ Ｐゴシック"/>
              </a:rPr>
              <a:t>High rates of breastfeeding (&gt;85% at 1 month), engagement in WIC, Healthy Steps, and clinical care;</a:t>
            </a:r>
          </a:p>
          <a:p>
            <a:pPr marL="990575" lvl="1" indent="-380990" defTabSz="1219170" eaLnBrk="1" hangingPunct="1">
              <a:spcAft>
                <a:spcPts val="800"/>
              </a:spcAft>
              <a:buSzPct val="60000"/>
              <a:buFont typeface="Wingdings" panose="05000000000000000000" pitchFamily="2" charset="2"/>
              <a:buChar char="q"/>
              <a:defRPr/>
            </a:pPr>
            <a:r>
              <a:rPr lang="en-US" sz="3200" kern="0" dirty="0">
                <a:solidFill>
                  <a:srgbClr val="000000"/>
                </a:solidFill>
                <a:latin typeface="Calibri" pitchFamily="34" charset="0"/>
                <a:ea typeface="ＭＳ Ｐゴシック"/>
              </a:rPr>
              <a:t>Almost half the odds of unhealthy weight among infants at 12 months after program implementation.</a:t>
            </a:r>
          </a:p>
        </p:txBody>
      </p:sp>
      <p:pic>
        <p:nvPicPr>
          <p:cNvPr id="3" name="Picture 2">
            <a:extLst>
              <a:ext uri="{FF2B5EF4-FFF2-40B4-BE49-F238E27FC236}">
                <a16:creationId xmlns:a16="http://schemas.microsoft.com/office/drawing/2014/main" xmlns="" id="{0EFE1016-22DD-44B7-8604-862909DEA4C8}"/>
              </a:ext>
            </a:extLst>
          </p:cNvPr>
          <p:cNvPicPr>
            <a:picLocks noChangeAspect="1"/>
          </p:cNvPicPr>
          <p:nvPr/>
        </p:nvPicPr>
        <p:blipFill>
          <a:blip r:embed="rId3"/>
          <a:stretch>
            <a:fillRect/>
          </a:stretch>
        </p:blipFill>
        <p:spPr>
          <a:xfrm>
            <a:off x="11227241" y="6079301"/>
            <a:ext cx="964759" cy="778699"/>
          </a:xfrm>
          <a:prstGeom prst="rect">
            <a:avLst/>
          </a:prstGeom>
        </p:spPr>
      </p:pic>
    </p:spTree>
    <p:extLst>
      <p:ext uri="{BB962C8B-B14F-4D97-AF65-F5344CB8AC3E}">
        <p14:creationId xmlns:p14="http://schemas.microsoft.com/office/powerpoint/2010/main" val="4176770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6405" y="152398"/>
            <a:ext cx="11277601" cy="914401"/>
          </a:xfrm>
        </p:spPr>
        <p:txBody>
          <a:bodyPr/>
          <a:lstStyle/>
          <a:p>
            <a:pPr algn="ctr"/>
            <a:r>
              <a:rPr lang="en-US" sz="4800" dirty="0">
                <a:solidFill>
                  <a:srgbClr val="000099"/>
                </a:solidFill>
                <a:latin typeface="Calibri" panose="020F0502020204030204" pitchFamily="34" charset="0"/>
                <a:ea typeface="Adobe Gothic Std B" pitchFamily="34" charset="-128"/>
              </a:rPr>
              <a:t>Key Insights</a:t>
            </a:r>
            <a:endParaRPr lang="en-US" sz="4800" dirty="0">
              <a:solidFill>
                <a:srgbClr val="000099"/>
              </a:solidFill>
              <a:latin typeface="Calibri" pitchFamily="34" charset="0"/>
            </a:endParaRPr>
          </a:p>
        </p:txBody>
      </p:sp>
      <p:sp>
        <p:nvSpPr>
          <p:cNvPr id="8" name="Rectangle 3">
            <a:extLst>
              <a:ext uri="{FF2B5EF4-FFF2-40B4-BE49-F238E27FC236}">
                <a16:creationId xmlns:a16="http://schemas.microsoft.com/office/drawing/2014/main" xmlns="" id="{7B12044B-51D4-4D52-8FD5-3D2F89294F86}"/>
              </a:ext>
            </a:extLst>
          </p:cNvPr>
          <p:cNvSpPr txBox="1">
            <a:spLocks noChangeArrowheads="1"/>
          </p:cNvSpPr>
          <p:nvPr/>
        </p:nvSpPr>
        <p:spPr>
          <a:xfrm>
            <a:off x="386090" y="1283975"/>
            <a:ext cx="11297916" cy="5144655"/>
          </a:xfrm>
          <a:prstGeom prst="rect">
            <a:avLst/>
          </a:prstGeom>
        </p:spPr>
        <p:txBody>
          <a:bodyPr/>
          <a:lstStyle>
            <a:lvl1pPr marL="342900" indent="-342900" algn="l" rtl="0" eaLnBrk="0" fontAlgn="base" hangingPunct="0">
              <a:spcBef>
                <a:spcPct val="0"/>
              </a:spcBef>
              <a:spcAft>
                <a:spcPts val="1200"/>
              </a:spcAft>
              <a:buClr>
                <a:srgbClr val="003366"/>
              </a:buClr>
              <a:buSzPct val="85000"/>
              <a:buFont typeface="Times" pitchFamily="-84" charset="0"/>
              <a:buChar char="•"/>
              <a:defRPr sz="20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0"/>
              </a:spcBef>
              <a:spcAft>
                <a:spcPts val="1200"/>
              </a:spcAft>
              <a:buClr>
                <a:srgbClr val="003366"/>
              </a:buClr>
              <a:buSzPct val="85000"/>
              <a:buChar char="–"/>
              <a:defRPr sz="2000">
                <a:solidFill>
                  <a:schemeClr val="tx1"/>
                </a:solidFill>
                <a:latin typeface="Arial" pitchFamily="34" charset="0"/>
                <a:ea typeface="MS PGothic" pitchFamily="34" charset="-128"/>
                <a:cs typeface="Arial" pitchFamily="34" charset="0"/>
              </a:defRPr>
            </a:lvl2pPr>
            <a:lvl3pPr marL="1143000" indent="-228600" algn="l" rtl="0" eaLnBrk="0" fontAlgn="base" hangingPunct="0">
              <a:spcBef>
                <a:spcPct val="0"/>
              </a:spcBef>
              <a:spcAft>
                <a:spcPts val="1200"/>
              </a:spcAft>
              <a:buClr>
                <a:srgbClr val="003366"/>
              </a:buClr>
              <a:buSzPct val="85000"/>
              <a:buFont typeface="Times" pitchFamily="-84" charset="0"/>
              <a:buChar char="•"/>
              <a:defRPr sz="2000">
                <a:solidFill>
                  <a:schemeClr val="tx1"/>
                </a:solidFill>
                <a:latin typeface="Arial" pitchFamily="34" charset="0"/>
                <a:ea typeface="MS PGothic" pitchFamily="34" charset="-128"/>
                <a:cs typeface="Arial" pitchFamily="34" charset="0"/>
              </a:defRPr>
            </a:lvl3pPr>
            <a:lvl4pPr marL="1600200" indent="-228600" algn="l" rtl="0" eaLnBrk="0" fontAlgn="base" hangingPunct="0">
              <a:spcBef>
                <a:spcPct val="0"/>
              </a:spcBef>
              <a:spcAft>
                <a:spcPts val="1200"/>
              </a:spcAft>
              <a:buClr>
                <a:srgbClr val="003366"/>
              </a:buClr>
              <a:buChar char="–"/>
              <a:defRPr sz="2000">
                <a:solidFill>
                  <a:schemeClr val="tx1"/>
                </a:solidFill>
                <a:latin typeface="Arial" pitchFamily="34" charset="0"/>
                <a:ea typeface="MS PGothic" pitchFamily="34" charset="-128"/>
                <a:cs typeface="Arial" pitchFamily="34" charset="0"/>
              </a:defRPr>
            </a:lvl4pPr>
            <a:lvl5pPr marL="2057400" indent="-228600" algn="l" rtl="0" eaLnBrk="0" fontAlgn="base" hangingPunct="0">
              <a:spcBef>
                <a:spcPct val="0"/>
              </a:spcBef>
              <a:spcAft>
                <a:spcPts val="1200"/>
              </a:spcAft>
              <a:buClr>
                <a:srgbClr val="003366"/>
              </a:buClr>
              <a:buChar char="»"/>
              <a:defRPr sz="2000">
                <a:solidFill>
                  <a:schemeClr val="tx1"/>
                </a:solidFill>
                <a:latin typeface="Arial" pitchFamily="34" charset="0"/>
                <a:ea typeface="MS PGothic" pitchFamily="34" charset="-128"/>
                <a:cs typeface="Arial" pitchFamily="34" charset="0"/>
              </a:defRPr>
            </a:lvl5pPr>
            <a:lvl6pPr marL="2514600" indent="-228600" algn="l" rtl="0" eaLnBrk="1" fontAlgn="base" hangingPunct="1">
              <a:spcBef>
                <a:spcPct val="0"/>
              </a:spcBef>
              <a:spcAft>
                <a:spcPct val="20000"/>
              </a:spcAft>
              <a:defRPr sz="2800">
                <a:solidFill>
                  <a:schemeClr val="tx1"/>
                </a:solidFill>
                <a:latin typeface="+mn-lt"/>
                <a:ea typeface="+mn-ea"/>
              </a:defRPr>
            </a:lvl6pPr>
            <a:lvl7pPr marL="2971800" indent="-228600" algn="l" rtl="0" eaLnBrk="1" fontAlgn="base" hangingPunct="1">
              <a:spcBef>
                <a:spcPct val="0"/>
              </a:spcBef>
              <a:spcAft>
                <a:spcPct val="20000"/>
              </a:spcAft>
              <a:defRPr sz="2800">
                <a:solidFill>
                  <a:schemeClr val="tx1"/>
                </a:solidFill>
                <a:latin typeface="+mn-lt"/>
                <a:ea typeface="+mn-ea"/>
              </a:defRPr>
            </a:lvl7pPr>
            <a:lvl8pPr marL="3429000" indent="-228600" algn="l" rtl="0" eaLnBrk="1" fontAlgn="base" hangingPunct="1">
              <a:spcBef>
                <a:spcPct val="0"/>
              </a:spcBef>
              <a:spcAft>
                <a:spcPct val="20000"/>
              </a:spcAft>
              <a:defRPr sz="2800">
                <a:solidFill>
                  <a:schemeClr val="tx1"/>
                </a:solidFill>
                <a:latin typeface="+mn-lt"/>
                <a:ea typeface="+mn-ea"/>
              </a:defRPr>
            </a:lvl8pPr>
            <a:lvl9pPr marL="3886200" indent="-228600" algn="l" rtl="0" eaLnBrk="1" fontAlgn="base" hangingPunct="1">
              <a:spcBef>
                <a:spcPct val="0"/>
              </a:spcBef>
              <a:spcAft>
                <a:spcPct val="20000"/>
              </a:spcAft>
              <a:defRPr sz="2800">
                <a:solidFill>
                  <a:schemeClr val="tx1"/>
                </a:solidFill>
                <a:latin typeface="+mn-lt"/>
                <a:ea typeface="+mn-ea"/>
              </a:defRPr>
            </a:lvl9pPr>
          </a:lstStyle>
          <a:p>
            <a:pPr marL="455073" indent="-455073" defTabSz="1219170" eaLnBrk="1" hangingPunct="1">
              <a:spcAft>
                <a:spcPts val="1600"/>
              </a:spcAft>
              <a:buSzPct val="60000"/>
              <a:buFont typeface="+mj-lt"/>
              <a:buAutoNum type="arabicPeriod"/>
              <a:defRPr/>
            </a:pPr>
            <a:r>
              <a:rPr lang="en-US" sz="3200" kern="0" dirty="0">
                <a:solidFill>
                  <a:srgbClr val="000000"/>
                </a:solidFill>
                <a:latin typeface="Calibri" pitchFamily="34" charset="0"/>
                <a:ea typeface="ＭＳ Ｐゴシック"/>
              </a:rPr>
              <a:t>High prevalence of unmet social needs, e.g. food and housing insecurity, and depression; </a:t>
            </a:r>
          </a:p>
          <a:p>
            <a:pPr marL="455073" indent="-455073" defTabSz="1219170" eaLnBrk="1" hangingPunct="1">
              <a:spcAft>
                <a:spcPts val="1600"/>
              </a:spcAft>
              <a:buSzPct val="60000"/>
              <a:buFont typeface="+mj-lt"/>
              <a:buAutoNum type="arabicPeriod"/>
              <a:defRPr/>
            </a:pPr>
            <a:r>
              <a:rPr lang="en-US" sz="3200" kern="0" dirty="0">
                <a:solidFill>
                  <a:srgbClr val="000000"/>
                </a:solidFill>
                <a:latin typeface="Calibri" pitchFamily="34" charset="0"/>
                <a:ea typeface="ＭＳ Ｐゴシック"/>
              </a:rPr>
              <a:t>Over 2/3 of women enter pregnancy with obesity or overweight;</a:t>
            </a:r>
          </a:p>
          <a:p>
            <a:pPr marL="455073" indent="-455073" defTabSz="1219170" eaLnBrk="1" hangingPunct="1">
              <a:spcAft>
                <a:spcPts val="1600"/>
              </a:spcAft>
              <a:buSzPct val="60000"/>
              <a:buFont typeface="+mj-lt"/>
              <a:buAutoNum type="arabicPeriod"/>
              <a:defRPr/>
            </a:pPr>
            <a:r>
              <a:rPr lang="en-US" sz="3200" kern="0" dirty="0">
                <a:solidFill>
                  <a:srgbClr val="000000"/>
                </a:solidFill>
                <a:latin typeface="Calibri" pitchFamily="34" charset="0"/>
                <a:ea typeface="ＭＳ Ｐゴシック"/>
              </a:rPr>
              <a:t>Fathers/partners also have high unmet needs but are not often engaged or supported;</a:t>
            </a:r>
          </a:p>
          <a:p>
            <a:pPr marL="455073" indent="-455073" defTabSz="1219170" eaLnBrk="1" hangingPunct="1">
              <a:spcAft>
                <a:spcPts val="1600"/>
              </a:spcAft>
              <a:buSzPct val="60000"/>
              <a:buFont typeface="+mj-lt"/>
              <a:buAutoNum type="arabicPeriod"/>
              <a:defRPr/>
            </a:pPr>
            <a:r>
              <a:rPr lang="en-US" sz="3200" kern="0" dirty="0">
                <a:solidFill>
                  <a:srgbClr val="000000"/>
                </a:solidFill>
                <a:latin typeface="Calibri" pitchFamily="34" charset="0"/>
                <a:ea typeface="ＭＳ Ｐゴシック"/>
              </a:rPr>
              <a:t>Program is feasible to deliver, highly acceptable to families;</a:t>
            </a:r>
          </a:p>
          <a:p>
            <a:pPr marL="455073" indent="-455073" defTabSz="1219170" eaLnBrk="1" hangingPunct="1">
              <a:spcAft>
                <a:spcPts val="1600"/>
              </a:spcAft>
              <a:buSzPct val="60000"/>
              <a:buFont typeface="+mj-lt"/>
              <a:buAutoNum type="arabicPeriod"/>
              <a:defRPr/>
            </a:pPr>
            <a:r>
              <a:rPr lang="en-US" sz="3200" kern="0" dirty="0">
                <a:solidFill>
                  <a:srgbClr val="000000"/>
                </a:solidFill>
                <a:latin typeface="Calibri" pitchFamily="34" charset="0"/>
                <a:ea typeface="ＭＳ Ｐゴシック"/>
              </a:rPr>
              <a:t>Clinicians and program staff require continuous support and training from a backbone organization for sustainability.</a:t>
            </a:r>
          </a:p>
        </p:txBody>
      </p:sp>
      <p:pic>
        <p:nvPicPr>
          <p:cNvPr id="2" name="Picture 1">
            <a:extLst>
              <a:ext uri="{FF2B5EF4-FFF2-40B4-BE49-F238E27FC236}">
                <a16:creationId xmlns:a16="http://schemas.microsoft.com/office/drawing/2014/main" xmlns="" id="{90544C7F-E5B0-4209-9C07-776D22D89A4F}"/>
              </a:ext>
            </a:extLst>
          </p:cNvPr>
          <p:cNvPicPr>
            <a:picLocks noChangeAspect="1"/>
          </p:cNvPicPr>
          <p:nvPr/>
        </p:nvPicPr>
        <p:blipFill>
          <a:blip r:embed="rId3"/>
          <a:stretch>
            <a:fillRect/>
          </a:stretch>
        </p:blipFill>
        <p:spPr>
          <a:xfrm>
            <a:off x="11053981" y="5939456"/>
            <a:ext cx="1138019" cy="918544"/>
          </a:xfrm>
          <a:prstGeom prst="rect">
            <a:avLst/>
          </a:prstGeom>
        </p:spPr>
      </p:pic>
    </p:spTree>
    <p:extLst>
      <p:ext uri="{BB962C8B-B14F-4D97-AF65-F5344CB8AC3E}">
        <p14:creationId xmlns:p14="http://schemas.microsoft.com/office/powerpoint/2010/main" val="2921323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6405" y="152398"/>
            <a:ext cx="11277601" cy="914401"/>
          </a:xfrm>
        </p:spPr>
        <p:txBody>
          <a:bodyPr/>
          <a:lstStyle/>
          <a:p>
            <a:pPr algn="ctr"/>
            <a:r>
              <a:rPr lang="en-US" sz="4800" dirty="0">
                <a:solidFill>
                  <a:srgbClr val="000099"/>
                </a:solidFill>
                <a:latin typeface="Calibri" panose="020F0502020204030204" pitchFamily="34" charset="0"/>
                <a:ea typeface="Adobe Gothic Std B" pitchFamily="34" charset="-128"/>
              </a:rPr>
              <a:t>What Makes the First 1,000 Program Unique</a:t>
            </a:r>
            <a:endParaRPr lang="en-US" sz="4800" dirty="0">
              <a:solidFill>
                <a:srgbClr val="000099"/>
              </a:solidFill>
              <a:latin typeface="Calibri" pitchFamily="34" charset="0"/>
            </a:endParaRPr>
          </a:p>
        </p:txBody>
      </p:sp>
      <p:sp>
        <p:nvSpPr>
          <p:cNvPr id="8" name="Rectangle 3">
            <a:extLst>
              <a:ext uri="{FF2B5EF4-FFF2-40B4-BE49-F238E27FC236}">
                <a16:creationId xmlns:a16="http://schemas.microsoft.com/office/drawing/2014/main" xmlns="" id="{7B12044B-51D4-4D52-8FD5-3D2F89294F86}"/>
              </a:ext>
            </a:extLst>
          </p:cNvPr>
          <p:cNvSpPr txBox="1">
            <a:spLocks noChangeArrowheads="1"/>
          </p:cNvSpPr>
          <p:nvPr/>
        </p:nvSpPr>
        <p:spPr>
          <a:xfrm>
            <a:off x="386090" y="1283975"/>
            <a:ext cx="11297916" cy="5144655"/>
          </a:xfrm>
          <a:prstGeom prst="rect">
            <a:avLst/>
          </a:prstGeom>
        </p:spPr>
        <p:txBody>
          <a:bodyPr/>
          <a:lstStyle>
            <a:lvl1pPr marL="342900" indent="-342900" algn="l" rtl="0" eaLnBrk="0" fontAlgn="base" hangingPunct="0">
              <a:spcBef>
                <a:spcPct val="0"/>
              </a:spcBef>
              <a:spcAft>
                <a:spcPts val="1200"/>
              </a:spcAft>
              <a:buClr>
                <a:srgbClr val="003366"/>
              </a:buClr>
              <a:buSzPct val="85000"/>
              <a:buFont typeface="Times" pitchFamily="-84" charset="0"/>
              <a:buChar char="•"/>
              <a:defRPr sz="20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0"/>
              </a:spcBef>
              <a:spcAft>
                <a:spcPts val="1200"/>
              </a:spcAft>
              <a:buClr>
                <a:srgbClr val="003366"/>
              </a:buClr>
              <a:buSzPct val="85000"/>
              <a:buChar char="–"/>
              <a:defRPr sz="2000">
                <a:solidFill>
                  <a:schemeClr val="tx1"/>
                </a:solidFill>
                <a:latin typeface="Arial" pitchFamily="34" charset="0"/>
                <a:ea typeface="MS PGothic" pitchFamily="34" charset="-128"/>
                <a:cs typeface="Arial" pitchFamily="34" charset="0"/>
              </a:defRPr>
            </a:lvl2pPr>
            <a:lvl3pPr marL="1143000" indent="-228600" algn="l" rtl="0" eaLnBrk="0" fontAlgn="base" hangingPunct="0">
              <a:spcBef>
                <a:spcPct val="0"/>
              </a:spcBef>
              <a:spcAft>
                <a:spcPts val="1200"/>
              </a:spcAft>
              <a:buClr>
                <a:srgbClr val="003366"/>
              </a:buClr>
              <a:buSzPct val="85000"/>
              <a:buFont typeface="Times" pitchFamily="-84" charset="0"/>
              <a:buChar char="•"/>
              <a:defRPr sz="2000">
                <a:solidFill>
                  <a:schemeClr val="tx1"/>
                </a:solidFill>
                <a:latin typeface="Arial" pitchFamily="34" charset="0"/>
                <a:ea typeface="MS PGothic" pitchFamily="34" charset="-128"/>
                <a:cs typeface="Arial" pitchFamily="34" charset="0"/>
              </a:defRPr>
            </a:lvl3pPr>
            <a:lvl4pPr marL="1600200" indent="-228600" algn="l" rtl="0" eaLnBrk="0" fontAlgn="base" hangingPunct="0">
              <a:spcBef>
                <a:spcPct val="0"/>
              </a:spcBef>
              <a:spcAft>
                <a:spcPts val="1200"/>
              </a:spcAft>
              <a:buClr>
                <a:srgbClr val="003366"/>
              </a:buClr>
              <a:buChar char="–"/>
              <a:defRPr sz="2000">
                <a:solidFill>
                  <a:schemeClr val="tx1"/>
                </a:solidFill>
                <a:latin typeface="Arial" pitchFamily="34" charset="0"/>
                <a:ea typeface="MS PGothic" pitchFamily="34" charset="-128"/>
                <a:cs typeface="Arial" pitchFamily="34" charset="0"/>
              </a:defRPr>
            </a:lvl4pPr>
            <a:lvl5pPr marL="2057400" indent="-228600" algn="l" rtl="0" eaLnBrk="0" fontAlgn="base" hangingPunct="0">
              <a:spcBef>
                <a:spcPct val="0"/>
              </a:spcBef>
              <a:spcAft>
                <a:spcPts val="1200"/>
              </a:spcAft>
              <a:buClr>
                <a:srgbClr val="003366"/>
              </a:buClr>
              <a:buChar char="»"/>
              <a:defRPr sz="2000">
                <a:solidFill>
                  <a:schemeClr val="tx1"/>
                </a:solidFill>
                <a:latin typeface="Arial" pitchFamily="34" charset="0"/>
                <a:ea typeface="MS PGothic" pitchFamily="34" charset="-128"/>
                <a:cs typeface="Arial" pitchFamily="34" charset="0"/>
              </a:defRPr>
            </a:lvl5pPr>
            <a:lvl6pPr marL="2514600" indent="-228600" algn="l" rtl="0" eaLnBrk="1" fontAlgn="base" hangingPunct="1">
              <a:spcBef>
                <a:spcPct val="0"/>
              </a:spcBef>
              <a:spcAft>
                <a:spcPct val="20000"/>
              </a:spcAft>
              <a:defRPr sz="2800">
                <a:solidFill>
                  <a:schemeClr val="tx1"/>
                </a:solidFill>
                <a:latin typeface="+mn-lt"/>
                <a:ea typeface="+mn-ea"/>
              </a:defRPr>
            </a:lvl6pPr>
            <a:lvl7pPr marL="2971800" indent="-228600" algn="l" rtl="0" eaLnBrk="1" fontAlgn="base" hangingPunct="1">
              <a:spcBef>
                <a:spcPct val="0"/>
              </a:spcBef>
              <a:spcAft>
                <a:spcPct val="20000"/>
              </a:spcAft>
              <a:defRPr sz="2800">
                <a:solidFill>
                  <a:schemeClr val="tx1"/>
                </a:solidFill>
                <a:latin typeface="+mn-lt"/>
                <a:ea typeface="+mn-ea"/>
              </a:defRPr>
            </a:lvl7pPr>
            <a:lvl8pPr marL="3429000" indent="-228600" algn="l" rtl="0" eaLnBrk="1" fontAlgn="base" hangingPunct="1">
              <a:spcBef>
                <a:spcPct val="0"/>
              </a:spcBef>
              <a:spcAft>
                <a:spcPct val="20000"/>
              </a:spcAft>
              <a:defRPr sz="2800">
                <a:solidFill>
                  <a:schemeClr val="tx1"/>
                </a:solidFill>
                <a:latin typeface="+mn-lt"/>
                <a:ea typeface="+mn-ea"/>
              </a:defRPr>
            </a:lvl8pPr>
            <a:lvl9pPr marL="3886200" indent="-228600" algn="l" rtl="0" eaLnBrk="1" fontAlgn="base" hangingPunct="1">
              <a:spcBef>
                <a:spcPct val="0"/>
              </a:spcBef>
              <a:spcAft>
                <a:spcPct val="20000"/>
              </a:spcAft>
              <a:defRPr sz="2800">
                <a:solidFill>
                  <a:schemeClr val="tx1"/>
                </a:solidFill>
                <a:latin typeface="+mn-lt"/>
                <a:ea typeface="+mn-ea"/>
              </a:defRPr>
            </a:lvl9pPr>
          </a:lstStyle>
          <a:p>
            <a:pPr defTabSz="1219170" eaLnBrk="1" hangingPunct="1">
              <a:spcAft>
                <a:spcPts val="1600"/>
              </a:spcAft>
              <a:buSzPct val="60000"/>
              <a:defRPr/>
            </a:pPr>
            <a:r>
              <a:rPr lang="en-US" sz="3200" b="0" i="0" dirty="0">
                <a:solidFill>
                  <a:srgbClr val="000000"/>
                </a:solidFill>
                <a:effectLst/>
                <a:latin typeface="Calibri" panose="020F0502020204030204" pitchFamily="34" charset="0"/>
                <a:cs typeface="Calibri" panose="020F0502020204030204" pitchFamily="34" charset="0"/>
              </a:rPr>
              <a:t>Enrolled women during their first trimester of pregnancy </a:t>
            </a:r>
          </a:p>
          <a:p>
            <a:pPr defTabSz="1219170" eaLnBrk="1" hangingPunct="1">
              <a:spcAft>
                <a:spcPts val="1600"/>
              </a:spcAft>
              <a:buSzPct val="60000"/>
              <a:defRPr/>
            </a:pPr>
            <a:r>
              <a:rPr lang="en-US" sz="3200" b="0" i="0" dirty="0">
                <a:solidFill>
                  <a:srgbClr val="000000"/>
                </a:solidFill>
                <a:effectLst/>
                <a:latin typeface="Calibri" panose="020F0502020204030204" pitchFamily="34" charset="0"/>
                <a:cs typeface="Calibri" panose="020F0502020204030204" pitchFamily="34" charset="0"/>
              </a:rPr>
              <a:t>Targeted both individual- and systems-level changes</a:t>
            </a:r>
          </a:p>
          <a:p>
            <a:pPr defTabSz="1219170" eaLnBrk="1" hangingPunct="1">
              <a:spcAft>
                <a:spcPts val="1600"/>
              </a:spcAft>
              <a:buSzPct val="60000"/>
              <a:defRPr/>
            </a:pPr>
            <a:r>
              <a:rPr lang="en-US" sz="3200" b="0" i="0" dirty="0">
                <a:solidFill>
                  <a:srgbClr val="000000"/>
                </a:solidFill>
                <a:effectLst/>
                <a:latin typeface="Calibri" panose="020F0502020204030204" pitchFamily="34" charset="0"/>
                <a:cs typeface="Calibri" panose="020F0502020204030204" pitchFamily="34" charset="0"/>
              </a:rPr>
              <a:t>Built collaborations for obesity prevention across early-life clinical and public health services. </a:t>
            </a:r>
          </a:p>
          <a:p>
            <a:pPr defTabSz="1219170" eaLnBrk="1" hangingPunct="1">
              <a:spcAft>
                <a:spcPts val="1600"/>
              </a:spcAft>
              <a:buSzPct val="60000"/>
              <a:defRPr/>
            </a:pPr>
            <a:r>
              <a:rPr lang="en-US" sz="3200" dirty="0">
                <a:solidFill>
                  <a:srgbClr val="000000"/>
                </a:solidFill>
                <a:latin typeface="Calibri" panose="020F0502020204030204" pitchFamily="34" charset="0"/>
                <a:cs typeface="Calibri" panose="020F0502020204030204" pitchFamily="34" charset="0"/>
              </a:rPr>
              <a:t>Leveraged </a:t>
            </a:r>
            <a:r>
              <a:rPr lang="en-US" sz="3200" b="0" i="0" dirty="0">
                <a:solidFill>
                  <a:srgbClr val="000000"/>
                </a:solidFill>
                <a:effectLst/>
                <a:latin typeface="Calibri" panose="020F0502020204030204" pitchFamily="34" charset="0"/>
                <a:cs typeface="Calibri" panose="020F0502020204030204" pitchFamily="34" charset="0"/>
              </a:rPr>
              <a:t>existing clinical health information technology to link families across clinical disciplines and public health programs --more effective, efficient, and coordinated care for families</a:t>
            </a:r>
          </a:p>
        </p:txBody>
      </p:sp>
      <p:pic>
        <p:nvPicPr>
          <p:cNvPr id="2" name="Picture 1">
            <a:extLst>
              <a:ext uri="{FF2B5EF4-FFF2-40B4-BE49-F238E27FC236}">
                <a16:creationId xmlns:a16="http://schemas.microsoft.com/office/drawing/2014/main" xmlns="" id="{90544C7F-E5B0-4209-9C07-776D22D89A4F}"/>
              </a:ext>
            </a:extLst>
          </p:cNvPr>
          <p:cNvPicPr>
            <a:picLocks noChangeAspect="1"/>
          </p:cNvPicPr>
          <p:nvPr/>
        </p:nvPicPr>
        <p:blipFill>
          <a:blip r:embed="rId3"/>
          <a:stretch>
            <a:fillRect/>
          </a:stretch>
        </p:blipFill>
        <p:spPr>
          <a:xfrm>
            <a:off x="11053981" y="5939456"/>
            <a:ext cx="1138019" cy="918544"/>
          </a:xfrm>
          <a:prstGeom prst="rect">
            <a:avLst/>
          </a:prstGeom>
        </p:spPr>
      </p:pic>
    </p:spTree>
    <p:extLst>
      <p:ext uri="{BB962C8B-B14F-4D97-AF65-F5344CB8AC3E}">
        <p14:creationId xmlns:p14="http://schemas.microsoft.com/office/powerpoint/2010/main" val="3690110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6405" y="152398"/>
            <a:ext cx="11277601" cy="914401"/>
          </a:xfrm>
        </p:spPr>
        <p:txBody>
          <a:bodyPr/>
          <a:lstStyle/>
          <a:p>
            <a:pPr algn="ctr"/>
            <a:r>
              <a:rPr lang="en-US" sz="4800" dirty="0">
                <a:solidFill>
                  <a:srgbClr val="000099"/>
                </a:solidFill>
                <a:latin typeface="Calibri" panose="020F0502020204030204" pitchFamily="34" charset="0"/>
                <a:ea typeface="Adobe Gothic Std B" pitchFamily="34" charset="-128"/>
              </a:rPr>
              <a:t>Implications for Early-Life Systems</a:t>
            </a:r>
            <a:endParaRPr lang="en-US" sz="4800" dirty="0">
              <a:solidFill>
                <a:srgbClr val="000099"/>
              </a:solidFill>
              <a:latin typeface="Calibri" pitchFamily="34" charset="0"/>
            </a:endParaRPr>
          </a:p>
        </p:txBody>
      </p:sp>
      <p:sp>
        <p:nvSpPr>
          <p:cNvPr id="8" name="Rectangle 3">
            <a:extLst>
              <a:ext uri="{FF2B5EF4-FFF2-40B4-BE49-F238E27FC236}">
                <a16:creationId xmlns:a16="http://schemas.microsoft.com/office/drawing/2014/main" xmlns="" id="{7B12044B-51D4-4D52-8FD5-3D2F89294F86}"/>
              </a:ext>
            </a:extLst>
          </p:cNvPr>
          <p:cNvSpPr txBox="1">
            <a:spLocks noChangeArrowheads="1"/>
          </p:cNvSpPr>
          <p:nvPr/>
        </p:nvSpPr>
        <p:spPr>
          <a:xfrm>
            <a:off x="386090" y="1283975"/>
            <a:ext cx="11297916" cy="5144655"/>
          </a:xfrm>
          <a:prstGeom prst="rect">
            <a:avLst/>
          </a:prstGeom>
        </p:spPr>
        <p:txBody>
          <a:bodyPr/>
          <a:lstStyle>
            <a:lvl1pPr marL="342900" indent="-342900" algn="l" rtl="0" eaLnBrk="0" fontAlgn="base" hangingPunct="0">
              <a:spcBef>
                <a:spcPct val="0"/>
              </a:spcBef>
              <a:spcAft>
                <a:spcPts val="1200"/>
              </a:spcAft>
              <a:buClr>
                <a:srgbClr val="003366"/>
              </a:buClr>
              <a:buSzPct val="85000"/>
              <a:buFont typeface="Times" pitchFamily="-84" charset="0"/>
              <a:buChar char="•"/>
              <a:defRPr sz="20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0"/>
              </a:spcBef>
              <a:spcAft>
                <a:spcPts val="1200"/>
              </a:spcAft>
              <a:buClr>
                <a:srgbClr val="003366"/>
              </a:buClr>
              <a:buSzPct val="85000"/>
              <a:buChar char="–"/>
              <a:defRPr sz="2000">
                <a:solidFill>
                  <a:schemeClr val="tx1"/>
                </a:solidFill>
                <a:latin typeface="Arial" pitchFamily="34" charset="0"/>
                <a:ea typeface="MS PGothic" pitchFamily="34" charset="-128"/>
                <a:cs typeface="Arial" pitchFamily="34" charset="0"/>
              </a:defRPr>
            </a:lvl2pPr>
            <a:lvl3pPr marL="1143000" indent="-228600" algn="l" rtl="0" eaLnBrk="0" fontAlgn="base" hangingPunct="0">
              <a:spcBef>
                <a:spcPct val="0"/>
              </a:spcBef>
              <a:spcAft>
                <a:spcPts val="1200"/>
              </a:spcAft>
              <a:buClr>
                <a:srgbClr val="003366"/>
              </a:buClr>
              <a:buSzPct val="85000"/>
              <a:buFont typeface="Times" pitchFamily="-84" charset="0"/>
              <a:buChar char="•"/>
              <a:defRPr sz="2000">
                <a:solidFill>
                  <a:schemeClr val="tx1"/>
                </a:solidFill>
                <a:latin typeface="Arial" pitchFamily="34" charset="0"/>
                <a:ea typeface="MS PGothic" pitchFamily="34" charset="-128"/>
                <a:cs typeface="Arial" pitchFamily="34" charset="0"/>
              </a:defRPr>
            </a:lvl3pPr>
            <a:lvl4pPr marL="1600200" indent="-228600" algn="l" rtl="0" eaLnBrk="0" fontAlgn="base" hangingPunct="0">
              <a:spcBef>
                <a:spcPct val="0"/>
              </a:spcBef>
              <a:spcAft>
                <a:spcPts val="1200"/>
              </a:spcAft>
              <a:buClr>
                <a:srgbClr val="003366"/>
              </a:buClr>
              <a:buChar char="–"/>
              <a:defRPr sz="2000">
                <a:solidFill>
                  <a:schemeClr val="tx1"/>
                </a:solidFill>
                <a:latin typeface="Arial" pitchFamily="34" charset="0"/>
                <a:ea typeface="MS PGothic" pitchFamily="34" charset="-128"/>
                <a:cs typeface="Arial" pitchFamily="34" charset="0"/>
              </a:defRPr>
            </a:lvl4pPr>
            <a:lvl5pPr marL="2057400" indent="-228600" algn="l" rtl="0" eaLnBrk="0" fontAlgn="base" hangingPunct="0">
              <a:spcBef>
                <a:spcPct val="0"/>
              </a:spcBef>
              <a:spcAft>
                <a:spcPts val="1200"/>
              </a:spcAft>
              <a:buClr>
                <a:srgbClr val="003366"/>
              </a:buClr>
              <a:buChar char="»"/>
              <a:defRPr sz="2000">
                <a:solidFill>
                  <a:schemeClr val="tx1"/>
                </a:solidFill>
                <a:latin typeface="Arial" pitchFamily="34" charset="0"/>
                <a:ea typeface="MS PGothic" pitchFamily="34" charset="-128"/>
                <a:cs typeface="Arial" pitchFamily="34" charset="0"/>
              </a:defRPr>
            </a:lvl5pPr>
            <a:lvl6pPr marL="2514600" indent="-228600" algn="l" rtl="0" eaLnBrk="1" fontAlgn="base" hangingPunct="1">
              <a:spcBef>
                <a:spcPct val="0"/>
              </a:spcBef>
              <a:spcAft>
                <a:spcPct val="20000"/>
              </a:spcAft>
              <a:defRPr sz="2800">
                <a:solidFill>
                  <a:schemeClr val="tx1"/>
                </a:solidFill>
                <a:latin typeface="+mn-lt"/>
                <a:ea typeface="+mn-ea"/>
              </a:defRPr>
            </a:lvl6pPr>
            <a:lvl7pPr marL="2971800" indent="-228600" algn="l" rtl="0" eaLnBrk="1" fontAlgn="base" hangingPunct="1">
              <a:spcBef>
                <a:spcPct val="0"/>
              </a:spcBef>
              <a:spcAft>
                <a:spcPct val="20000"/>
              </a:spcAft>
              <a:defRPr sz="2800">
                <a:solidFill>
                  <a:schemeClr val="tx1"/>
                </a:solidFill>
                <a:latin typeface="+mn-lt"/>
                <a:ea typeface="+mn-ea"/>
              </a:defRPr>
            </a:lvl7pPr>
            <a:lvl8pPr marL="3429000" indent="-228600" algn="l" rtl="0" eaLnBrk="1" fontAlgn="base" hangingPunct="1">
              <a:spcBef>
                <a:spcPct val="0"/>
              </a:spcBef>
              <a:spcAft>
                <a:spcPct val="20000"/>
              </a:spcAft>
              <a:defRPr sz="2800">
                <a:solidFill>
                  <a:schemeClr val="tx1"/>
                </a:solidFill>
                <a:latin typeface="+mn-lt"/>
                <a:ea typeface="+mn-ea"/>
              </a:defRPr>
            </a:lvl8pPr>
            <a:lvl9pPr marL="3886200" indent="-228600" algn="l" rtl="0" eaLnBrk="1" fontAlgn="base" hangingPunct="1">
              <a:spcBef>
                <a:spcPct val="0"/>
              </a:spcBef>
              <a:spcAft>
                <a:spcPct val="20000"/>
              </a:spcAft>
              <a:defRPr sz="2800">
                <a:solidFill>
                  <a:schemeClr val="tx1"/>
                </a:solidFill>
                <a:latin typeface="+mn-lt"/>
                <a:ea typeface="+mn-ea"/>
              </a:defRPr>
            </a:lvl9pPr>
          </a:lstStyle>
          <a:p>
            <a:pPr defTabSz="1219170" eaLnBrk="1" hangingPunct="1">
              <a:spcAft>
                <a:spcPts val="1600"/>
              </a:spcAft>
              <a:buSzPct val="60000"/>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 early in pregnancy, if possible before conception</a:t>
            </a:r>
          </a:p>
          <a:p>
            <a:pPr defTabSz="1219170" eaLnBrk="1" hangingPunct="1">
              <a:spcAft>
                <a:spcPts val="1600"/>
              </a:spcAft>
              <a:buSzPct val="60000"/>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Implement both systems- and individual-level interventions </a:t>
            </a:r>
          </a:p>
          <a:p>
            <a:pPr defTabSz="1219170" eaLnBrk="1" hangingPunct="1">
              <a:spcAft>
                <a:spcPts val="1600"/>
              </a:spcAft>
              <a:buSzPct val="60000"/>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Focus on mother-father-child triad to improve maternal and child health outcomes</a:t>
            </a:r>
          </a:p>
          <a:p>
            <a:pPr defTabSz="1219170" eaLnBrk="1" hangingPunct="1">
              <a:spcAft>
                <a:spcPts val="1600"/>
              </a:spcAft>
              <a:buSzPct val="60000"/>
              <a:defRPr/>
            </a:pPr>
            <a:r>
              <a:rPr lang="en-US" sz="3200" dirty="0">
                <a:solidFill>
                  <a:srgbClr val="000000"/>
                </a:solidFill>
                <a:latin typeface="Calibri" panose="020F0502020204030204" pitchFamily="34" charset="0"/>
                <a:cs typeface="Calibri" panose="020F0502020204030204" pitchFamily="34" charset="0"/>
              </a:rPr>
              <a:t>Cross-sector collaboration is necessary, both within the and outside the health system</a:t>
            </a:r>
          </a:p>
          <a:p>
            <a:pPr defTabSz="1219170" eaLnBrk="1" hangingPunct="1">
              <a:spcAft>
                <a:spcPts val="1600"/>
              </a:spcAft>
              <a:buSzPct val="60000"/>
              <a:defRPr/>
            </a:pPr>
            <a:r>
              <a:rPr lang="en-US" sz="3200" dirty="0">
                <a:solidFill>
                  <a:srgbClr val="000000"/>
                </a:solidFill>
                <a:latin typeface="Calibri" panose="020F0502020204030204" pitchFamily="34" charset="0"/>
                <a:cs typeface="Calibri" panose="020F0502020204030204" pitchFamily="34" charset="0"/>
              </a:rPr>
              <a:t>Backbone organization to provide continuous support and training </a:t>
            </a:r>
          </a:p>
          <a:p>
            <a:pPr marL="455073" marR="0" lvl="0" indent="-455073" algn="l" defTabSz="1219170" rtl="0" eaLnBrk="1" fontAlgn="base" latinLnBrk="0" hangingPunct="1">
              <a:lnSpc>
                <a:spcPct val="100000"/>
              </a:lnSpc>
              <a:spcBef>
                <a:spcPct val="0"/>
              </a:spcBef>
              <a:spcAft>
                <a:spcPts val="1600"/>
              </a:spcAft>
              <a:buClr>
                <a:srgbClr val="003366"/>
              </a:buClr>
              <a:buSzPct val="60000"/>
              <a:buFont typeface="+mj-lt"/>
              <a:buAutoNum type="arabicPeriod"/>
              <a:tabLst/>
              <a:defRPr/>
            </a:pPr>
            <a:endParaRPr kumimoji="0" lang="en-US" sz="3200" b="1" i="0" u="none" strike="noStrike" kern="0" cap="none" spc="0" normalizeH="0" baseline="0" noProof="0" dirty="0">
              <a:ln>
                <a:noFill/>
              </a:ln>
              <a:solidFill>
                <a:srgbClr val="000000"/>
              </a:solidFill>
              <a:effectLst/>
              <a:uLnTx/>
              <a:uFillTx/>
              <a:latin typeface="Calibri" pitchFamily="34" charset="0"/>
              <a:ea typeface="ＭＳ Ｐゴシック"/>
              <a:cs typeface="Arial" pitchFamily="34" charset="0"/>
            </a:endParaRPr>
          </a:p>
        </p:txBody>
      </p:sp>
      <p:pic>
        <p:nvPicPr>
          <p:cNvPr id="2" name="Picture 1">
            <a:extLst>
              <a:ext uri="{FF2B5EF4-FFF2-40B4-BE49-F238E27FC236}">
                <a16:creationId xmlns:a16="http://schemas.microsoft.com/office/drawing/2014/main" xmlns="" id="{90544C7F-E5B0-4209-9C07-776D22D89A4F}"/>
              </a:ext>
            </a:extLst>
          </p:cNvPr>
          <p:cNvPicPr>
            <a:picLocks noChangeAspect="1"/>
          </p:cNvPicPr>
          <p:nvPr/>
        </p:nvPicPr>
        <p:blipFill>
          <a:blip r:embed="rId3"/>
          <a:stretch>
            <a:fillRect/>
          </a:stretch>
        </p:blipFill>
        <p:spPr>
          <a:xfrm>
            <a:off x="11053981" y="5939456"/>
            <a:ext cx="1138019" cy="918544"/>
          </a:xfrm>
          <a:prstGeom prst="rect">
            <a:avLst/>
          </a:prstGeom>
        </p:spPr>
      </p:pic>
    </p:spTree>
    <p:extLst>
      <p:ext uri="{BB962C8B-B14F-4D97-AF65-F5344CB8AC3E}">
        <p14:creationId xmlns:p14="http://schemas.microsoft.com/office/powerpoint/2010/main" val="586249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6ACAF3-805F-4E5D-AE76-5C7FF847D0C2}"/>
              </a:ext>
            </a:extLst>
          </p:cNvPr>
          <p:cNvSpPr>
            <a:spLocks noGrp="1"/>
          </p:cNvSpPr>
          <p:nvPr>
            <p:ph type="title"/>
          </p:nvPr>
        </p:nvSpPr>
        <p:spPr/>
        <p:txBody>
          <a:bodyPr/>
          <a:lstStyle/>
          <a:p>
            <a:pPr algn="ctr"/>
            <a:r>
              <a:rPr lang="en-US" sz="4800" dirty="0">
                <a:solidFill>
                  <a:srgbClr val="000099"/>
                </a:solidFill>
                <a:latin typeface="Calibri" panose="020F0502020204030204" pitchFamily="34" charset="0"/>
              </a:rPr>
              <a:t>Next steps: Creating a First 1,000 Ecosystem</a:t>
            </a:r>
          </a:p>
        </p:txBody>
      </p:sp>
      <p:sp>
        <p:nvSpPr>
          <p:cNvPr id="6" name="TextBox 5">
            <a:extLst>
              <a:ext uri="{FF2B5EF4-FFF2-40B4-BE49-F238E27FC236}">
                <a16:creationId xmlns:a16="http://schemas.microsoft.com/office/drawing/2014/main" xmlns="" id="{8917607D-6C92-4215-AB25-61240166B03A}"/>
              </a:ext>
            </a:extLst>
          </p:cNvPr>
          <p:cNvSpPr txBox="1"/>
          <p:nvPr/>
        </p:nvSpPr>
        <p:spPr>
          <a:xfrm>
            <a:off x="215572" y="1232518"/>
            <a:ext cx="8482689" cy="4913974"/>
          </a:xfrm>
          <a:prstGeom prst="rect">
            <a:avLst/>
          </a:prstGeom>
          <a:noFill/>
        </p:spPr>
        <p:txBody>
          <a:bodyPr wrap="square" rtlCol="0">
            <a:spAutoFit/>
          </a:bodyPr>
          <a:lstStyle/>
          <a:p>
            <a:pPr marL="457189" indent="-457189" defTabSz="609585">
              <a:spcAft>
                <a:spcPts val="800"/>
              </a:spcAft>
              <a:buFont typeface="Wingdings" panose="05000000000000000000" pitchFamily="2" charset="2"/>
              <a:buChar char="ü"/>
            </a:pPr>
            <a:r>
              <a:rPr lang="en-US" sz="3467" dirty="0">
                <a:solidFill>
                  <a:srgbClr val="000000"/>
                </a:solidFill>
                <a:latin typeface="Calibri "/>
                <a:ea typeface="ＭＳ Ｐゴシック"/>
              </a:rPr>
              <a:t>Sustain the existing program – </a:t>
            </a:r>
          </a:p>
          <a:p>
            <a:pPr marL="764098" lvl="1" indent="-309026" defTabSz="609585">
              <a:spcAft>
                <a:spcPts val="800"/>
              </a:spcAft>
              <a:buFont typeface="Arial" panose="020B0604020202020204" pitchFamily="34" charset="0"/>
              <a:buChar char="•"/>
            </a:pPr>
            <a:r>
              <a:rPr lang="en-US" sz="2933" dirty="0">
                <a:solidFill>
                  <a:srgbClr val="000000"/>
                </a:solidFill>
                <a:latin typeface="Calibri "/>
                <a:ea typeface="ＭＳ Ｐゴシック"/>
              </a:rPr>
              <a:t>All mothers screened for unmet needs at MGH</a:t>
            </a:r>
          </a:p>
          <a:p>
            <a:pPr marL="764098" lvl="1" indent="-309026" defTabSz="609585">
              <a:spcAft>
                <a:spcPts val="800"/>
              </a:spcAft>
              <a:buFont typeface="Arial" panose="020B0604020202020204" pitchFamily="34" charset="0"/>
              <a:buChar char="•"/>
            </a:pPr>
            <a:r>
              <a:rPr lang="en-US" sz="2933" dirty="0">
                <a:solidFill>
                  <a:srgbClr val="000000"/>
                </a:solidFill>
                <a:latin typeface="Calibri "/>
                <a:ea typeface="ＭＳ Ｐゴシック"/>
              </a:rPr>
              <a:t>All community health staff (i.e. community health workers and Healthy Steps) using resources</a:t>
            </a:r>
          </a:p>
          <a:p>
            <a:pPr marL="764098" lvl="1" indent="-309026" defTabSz="609585">
              <a:spcAft>
                <a:spcPts val="800"/>
              </a:spcAft>
              <a:buFont typeface="Arial" panose="020B0604020202020204" pitchFamily="34" charset="0"/>
              <a:buChar char="•"/>
            </a:pPr>
            <a:r>
              <a:rPr lang="en-US" sz="2933" dirty="0">
                <a:solidFill>
                  <a:srgbClr val="000000"/>
                </a:solidFill>
                <a:latin typeface="Calibri "/>
                <a:ea typeface="ＭＳ Ｐゴシック"/>
              </a:rPr>
              <a:t>Website is clearinghouse for all training and educational materials; toolkit in the works</a:t>
            </a:r>
          </a:p>
          <a:p>
            <a:pPr marL="764098" lvl="2" indent="-309026" defTabSz="609585">
              <a:spcAft>
                <a:spcPts val="800"/>
              </a:spcAft>
              <a:buFont typeface="Arial" panose="020B0604020202020204" pitchFamily="34" charset="0"/>
              <a:buChar char="•"/>
            </a:pPr>
            <a:r>
              <a:rPr lang="en-US" sz="2933" dirty="0">
                <a:solidFill>
                  <a:srgbClr val="000000"/>
                </a:solidFill>
                <a:latin typeface="Calibri "/>
                <a:ea typeface="ＭＳ Ｐゴシック"/>
              </a:rPr>
              <a:t>Educational videos to be uploaded onto YouTube</a:t>
            </a:r>
          </a:p>
          <a:p>
            <a:pPr marL="463539" lvl="1" indent="-457189" defTabSz="609585">
              <a:spcAft>
                <a:spcPts val="800"/>
              </a:spcAft>
              <a:buFont typeface="Wingdings" panose="05000000000000000000" pitchFamily="2" charset="2"/>
              <a:buChar char="ü"/>
            </a:pPr>
            <a:r>
              <a:rPr lang="en-US" sz="3467" dirty="0">
                <a:solidFill>
                  <a:srgbClr val="000000"/>
                </a:solidFill>
                <a:latin typeface="Calibri "/>
                <a:ea typeface="ＭＳ Ｐゴシック"/>
              </a:rPr>
              <a:t>Scale and expand through community health centers and Healthy Steps</a:t>
            </a:r>
          </a:p>
        </p:txBody>
      </p:sp>
      <p:pic>
        <p:nvPicPr>
          <p:cNvPr id="5" name="Picture 4">
            <a:extLst>
              <a:ext uri="{FF2B5EF4-FFF2-40B4-BE49-F238E27FC236}">
                <a16:creationId xmlns:a16="http://schemas.microsoft.com/office/drawing/2014/main" xmlns="" id="{E8DCB868-3A45-439F-AB0C-A7474BB6E297}"/>
              </a:ext>
            </a:extLst>
          </p:cNvPr>
          <p:cNvPicPr>
            <a:picLocks noChangeAspect="1"/>
          </p:cNvPicPr>
          <p:nvPr/>
        </p:nvPicPr>
        <p:blipFill rotWithShape="1">
          <a:blip r:embed="rId3"/>
          <a:srcRect l="72517" t="10849" r="4166" b="14490"/>
          <a:stretch/>
        </p:blipFill>
        <p:spPr>
          <a:xfrm>
            <a:off x="8772475" y="1746271"/>
            <a:ext cx="3278167" cy="3936263"/>
          </a:xfrm>
          <a:prstGeom prst="rect">
            <a:avLst/>
          </a:prstGeom>
        </p:spPr>
      </p:pic>
    </p:spTree>
    <p:extLst>
      <p:ext uri="{BB962C8B-B14F-4D97-AF65-F5344CB8AC3E}">
        <p14:creationId xmlns:p14="http://schemas.microsoft.com/office/powerpoint/2010/main" val="173072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pPr eaLnBrk="1" hangingPunct="1"/>
            <a:r>
              <a:rPr lang="en-US" altLang="en-US" sz="4800" dirty="0">
                <a:solidFill>
                  <a:srgbClr val="000099"/>
                </a:solidFill>
                <a:latin typeface="Calibri" pitchFamily="34" charset="0"/>
              </a:rPr>
              <a:t>Acknowledgements</a:t>
            </a:r>
          </a:p>
        </p:txBody>
      </p:sp>
      <p:sp>
        <p:nvSpPr>
          <p:cNvPr id="285699" name="Rectangle 3"/>
          <p:cNvSpPr>
            <a:spLocks noGrp="1" noChangeArrowheads="1"/>
          </p:cNvSpPr>
          <p:nvPr>
            <p:ph idx="4294967295"/>
          </p:nvPr>
        </p:nvSpPr>
        <p:spPr>
          <a:xfrm>
            <a:off x="609601" y="1295400"/>
            <a:ext cx="10452100" cy="5029200"/>
          </a:xfrm>
        </p:spPr>
        <p:txBody>
          <a:bodyPr/>
          <a:lstStyle/>
          <a:p>
            <a:pPr eaLnBrk="1" hangingPunct="1"/>
            <a:r>
              <a:rPr lang="en-US" altLang="en-US" sz="4267" dirty="0">
                <a:latin typeface="Calibri" pitchFamily="34" charset="0"/>
              </a:rPr>
              <a:t>Grant support from The Boston Foundation</a:t>
            </a:r>
          </a:p>
          <a:p>
            <a:pPr eaLnBrk="1" hangingPunct="1"/>
            <a:r>
              <a:rPr lang="en-US" altLang="en-US" sz="4267" dirty="0">
                <a:latin typeface="Calibri" pitchFamily="34" charset="0"/>
              </a:rPr>
              <a:t>Mentors, trainees, and research staff in:</a:t>
            </a:r>
          </a:p>
          <a:p>
            <a:pPr lvl="1" eaLnBrk="1" hangingPunct="1"/>
            <a:r>
              <a:rPr lang="en-US" altLang="en-US" sz="4267" dirty="0">
                <a:latin typeface="Calibri" pitchFamily="34" charset="0"/>
              </a:rPr>
              <a:t>Department of Pediatrics, MGH</a:t>
            </a:r>
          </a:p>
          <a:p>
            <a:pPr lvl="1" eaLnBrk="1" hangingPunct="1"/>
            <a:r>
              <a:rPr lang="en-US" altLang="en-US" sz="4267" dirty="0">
                <a:latin typeface="Calibri" pitchFamily="34" charset="0"/>
              </a:rPr>
              <a:t>Department of Nutrition, Harvard Chan School of Public Health</a:t>
            </a:r>
          </a:p>
          <a:p>
            <a:pPr eaLnBrk="1" hangingPunct="1"/>
            <a:endParaRPr lang="en-US" altLang="en-US" sz="4267" dirty="0">
              <a:latin typeface="Calibri" pitchFamily="34" charset="0"/>
            </a:endParaRPr>
          </a:p>
        </p:txBody>
      </p:sp>
    </p:spTree>
    <p:extLst>
      <p:ext uri="{BB962C8B-B14F-4D97-AF65-F5344CB8AC3E}">
        <p14:creationId xmlns:p14="http://schemas.microsoft.com/office/powerpoint/2010/main" val="2896198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10" name="TextBox 13"/>
          <p:cNvSpPr txBox="1">
            <a:spLocks noChangeArrowheads="1"/>
          </p:cNvSpPr>
          <p:nvPr/>
        </p:nvSpPr>
        <p:spPr bwMode="auto">
          <a:xfrm>
            <a:off x="113243" y="-17394"/>
            <a:ext cx="1196551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ctr" defTabSz="1219170" fontAlgn="base">
              <a:spcBef>
                <a:spcPct val="0"/>
              </a:spcBef>
              <a:spcAft>
                <a:spcPct val="0"/>
              </a:spcAft>
            </a:pPr>
            <a:r>
              <a:rPr lang="en-US" altLang="en-US" sz="4200" dirty="0">
                <a:solidFill>
                  <a:srgbClr val="000099"/>
                </a:solidFill>
                <a:latin typeface="Calibri "/>
              </a:rPr>
              <a:t>Prevalence of Obesity in US Children Aged 2 to 19 Years by Race and Hispanic  Origin, 2017-2018</a:t>
            </a:r>
          </a:p>
        </p:txBody>
      </p:sp>
      <p:sp>
        <p:nvSpPr>
          <p:cNvPr id="251917" name="TextBox 29"/>
          <p:cNvSpPr txBox="1">
            <a:spLocks noChangeArrowheads="1"/>
          </p:cNvSpPr>
          <p:nvPr/>
        </p:nvSpPr>
        <p:spPr bwMode="auto">
          <a:xfrm>
            <a:off x="262467" y="6481826"/>
            <a:ext cx="1181629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ctr" defTabSz="1219170" fontAlgn="base">
              <a:spcBef>
                <a:spcPct val="0"/>
              </a:spcBef>
              <a:spcAft>
                <a:spcPct val="0"/>
              </a:spcAft>
            </a:pPr>
            <a:r>
              <a:rPr lang="en-US" altLang="en-US" sz="1000" dirty="0">
                <a:latin typeface="+mn-lt"/>
              </a:rPr>
              <a:t>Citation: </a:t>
            </a:r>
            <a:r>
              <a:rPr lang="en-US" sz="1000" dirty="0">
                <a:latin typeface="+mn-lt"/>
              </a:rPr>
              <a:t>Fryar CD, et al. Prevalence of overweight, obesity, and severe obesity among children and adolescents aged 2–19 years: United States, 1963–1965 through 2017–2018. NCHS Health E-Stats. 2020.</a:t>
            </a:r>
            <a:endParaRPr lang="en-US" altLang="en-US" sz="1000" dirty="0">
              <a:latin typeface="+mn-lt"/>
            </a:endParaRPr>
          </a:p>
        </p:txBody>
      </p:sp>
      <p:sp>
        <p:nvSpPr>
          <p:cNvPr id="22" name="Rectangle 21"/>
          <p:cNvSpPr/>
          <p:nvPr/>
        </p:nvSpPr>
        <p:spPr>
          <a:xfrm>
            <a:off x="243417" y="1385211"/>
            <a:ext cx="2861736" cy="784693"/>
          </a:xfrm>
          <a:prstGeom prst="rect">
            <a:avLst/>
          </a:prstGeom>
          <a:solidFill>
            <a:schemeClr val="bg2"/>
          </a:solidFill>
          <a:ln>
            <a:noFill/>
          </a:ln>
        </p:spPr>
        <p:style>
          <a:lnRef idx="2">
            <a:schemeClr val="accent3"/>
          </a:lnRef>
          <a:fillRef idx="1">
            <a:schemeClr val="lt1"/>
          </a:fillRef>
          <a:effectRef idx="0">
            <a:schemeClr val="accent3"/>
          </a:effectRef>
          <a:fontRef idx="minor">
            <a:schemeClr val="dk1"/>
          </a:fontRef>
        </p:style>
        <p:txBody>
          <a:bodyPr anchor="ctr"/>
          <a:lstStyle/>
          <a:p>
            <a:pPr defTabSz="609585">
              <a:defRPr/>
            </a:pPr>
            <a:r>
              <a:rPr lang="en-US" sz="2400" dirty="0">
                <a:solidFill>
                  <a:prstClr val="black"/>
                </a:solidFill>
                <a:latin typeface="Cambria" panose="02040503050406030204" pitchFamily="18" charset="0"/>
              </a:rPr>
              <a:t>ALL CHILDREN</a:t>
            </a:r>
          </a:p>
        </p:txBody>
      </p:sp>
      <p:sp>
        <p:nvSpPr>
          <p:cNvPr id="23" name="Rectangle 22"/>
          <p:cNvSpPr/>
          <p:nvPr/>
        </p:nvSpPr>
        <p:spPr>
          <a:xfrm>
            <a:off x="243417" y="3542132"/>
            <a:ext cx="2861736" cy="784693"/>
          </a:xfrm>
          <a:prstGeom prst="rect">
            <a:avLst/>
          </a:prstGeom>
          <a:solidFill>
            <a:schemeClr val="bg2"/>
          </a:solidFill>
          <a:ln>
            <a:noFill/>
          </a:ln>
        </p:spPr>
        <p:style>
          <a:lnRef idx="2">
            <a:schemeClr val="accent3"/>
          </a:lnRef>
          <a:fillRef idx="1">
            <a:schemeClr val="lt1"/>
          </a:fillRef>
          <a:effectRef idx="0">
            <a:schemeClr val="accent3"/>
          </a:effectRef>
          <a:fontRef idx="minor">
            <a:schemeClr val="dk1"/>
          </a:fontRef>
        </p:style>
        <p:txBody>
          <a:bodyPr anchor="ctr"/>
          <a:lstStyle/>
          <a:p>
            <a:pPr defTabSz="609585">
              <a:defRPr/>
            </a:pPr>
            <a:r>
              <a:rPr lang="en-US" sz="2400" dirty="0">
                <a:solidFill>
                  <a:prstClr val="black"/>
                </a:solidFill>
                <a:latin typeface="Cambria" panose="02040503050406030204" pitchFamily="18" charset="0"/>
              </a:rPr>
              <a:t>NON-HISPANIC BLACK</a:t>
            </a:r>
          </a:p>
        </p:txBody>
      </p:sp>
      <p:sp>
        <p:nvSpPr>
          <p:cNvPr id="24" name="Rectangle 23"/>
          <p:cNvSpPr/>
          <p:nvPr/>
        </p:nvSpPr>
        <p:spPr>
          <a:xfrm>
            <a:off x="243417" y="5697080"/>
            <a:ext cx="2861736" cy="784693"/>
          </a:xfrm>
          <a:prstGeom prst="rect">
            <a:avLst/>
          </a:prstGeom>
          <a:solidFill>
            <a:schemeClr val="bg2"/>
          </a:solidFill>
          <a:ln>
            <a:noFill/>
          </a:ln>
        </p:spPr>
        <p:style>
          <a:lnRef idx="2">
            <a:schemeClr val="accent3"/>
          </a:lnRef>
          <a:fillRef idx="1">
            <a:schemeClr val="lt1"/>
          </a:fillRef>
          <a:effectRef idx="0">
            <a:schemeClr val="accent3"/>
          </a:effectRef>
          <a:fontRef idx="minor">
            <a:schemeClr val="dk1"/>
          </a:fontRef>
        </p:style>
        <p:txBody>
          <a:bodyPr anchor="ctr"/>
          <a:lstStyle/>
          <a:p>
            <a:pPr defTabSz="609585">
              <a:defRPr/>
            </a:pPr>
            <a:r>
              <a:rPr lang="en-US" sz="2400" dirty="0">
                <a:solidFill>
                  <a:prstClr val="black"/>
                </a:solidFill>
                <a:latin typeface="Cambria" panose="02040503050406030204" pitchFamily="18" charset="0"/>
              </a:rPr>
              <a:t>HISPANIC</a:t>
            </a:r>
          </a:p>
        </p:txBody>
      </p:sp>
      <p:sp>
        <p:nvSpPr>
          <p:cNvPr id="25" name="Rectangle 24"/>
          <p:cNvSpPr/>
          <p:nvPr/>
        </p:nvSpPr>
        <p:spPr>
          <a:xfrm>
            <a:off x="243417" y="2463671"/>
            <a:ext cx="2861736" cy="786664"/>
          </a:xfrm>
          <a:prstGeom prst="rect">
            <a:avLst/>
          </a:prstGeom>
          <a:solidFill>
            <a:schemeClr val="bg2"/>
          </a:solidFill>
          <a:ln>
            <a:noFill/>
          </a:ln>
        </p:spPr>
        <p:style>
          <a:lnRef idx="2">
            <a:schemeClr val="accent3"/>
          </a:lnRef>
          <a:fillRef idx="1">
            <a:schemeClr val="lt1"/>
          </a:fillRef>
          <a:effectRef idx="0">
            <a:schemeClr val="accent3"/>
          </a:effectRef>
          <a:fontRef idx="minor">
            <a:schemeClr val="dk1"/>
          </a:fontRef>
        </p:style>
        <p:txBody>
          <a:bodyPr anchor="ctr"/>
          <a:lstStyle/>
          <a:p>
            <a:pPr defTabSz="609585">
              <a:defRPr/>
            </a:pPr>
            <a:r>
              <a:rPr lang="en-US" sz="2400" dirty="0">
                <a:solidFill>
                  <a:prstClr val="black"/>
                </a:solidFill>
                <a:latin typeface="Cambria" panose="02040503050406030204" pitchFamily="18" charset="0"/>
              </a:rPr>
              <a:t>NON-HISPANIC WHITE</a:t>
            </a:r>
          </a:p>
        </p:txBody>
      </p:sp>
      <p:sp>
        <p:nvSpPr>
          <p:cNvPr id="26" name="Rectangle 25"/>
          <p:cNvSpPr/>
          <p:nvPr/>
        </p:nvSpPr>
        <p:spPr>
          <a:xfrm>
            <a:off x="3178482" y="1450272"/>
            <a:ext cx="3198644" cy="654568"/>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r>
              <a:rPr lang="en-US" sz="2400" dirty="0">
                <a:solidFill>
                  <a:prstClr val="white"/>
                </a:solidFill>
                <a:latin typeface="Cambria" panose="02040503050406030204" pitchFamily="18" charset="0"/>
              </a:rPr>
              <a:t>19.3 %</a:t>
            </a:r>
          </a:p>
        </p:txBody>
      </p:sp>
      <p:sp>
        <p:nvSpPr>
          <p:cNvPr id="27" name="Rectangle 26"/>
          <p:cNvSpPr/>
          <p:nvPr/>
        </p:nvSpPr>
        <p:spPr>
          <a:xfrm>
            <a:off x="3178479" y="2526761"/>
            <a:ext cx="2353400" cy="6565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r>
              <a:rPr lang="en-US" sz="2400" dirty="0">
                <a:solidFill>
                  <a:prstClr val="white"/>
                </a:solidFill>
                <a:latin typeface="Cambria" panose="02040503050406030204" pitchFamily="18" charset="0"/>
              </a:rPr>
              <a:t>16.1 %</a:t>
            </a:r>
          </a:p>
        </p:txBody>
      </p:sp>
      <p:sp>
        <p:nvSpPr>
          <p:cNvPr id="28" name="Rectangle 27"/>
          <p:cNvSpPr/>
          <p:nvPr/>
        </p:nvSpPr>
        <p:spPr>
          <a:xfrm>
            <a:off x="3178479" y="3607193"/>
            <a:ext cx="3971621" cy="654568"/>
          </a:xfrm>
          <a:prstGeom prst="rect">
            <a:avLst/>
          </a:prstGeom>
          <a:solidFill>
            <a:srgbClr val="6600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r>
              <a:rPr lang="en-US" sz="2400" dirty="0">
                <a:solidFill>
                  <a:prstClr val="white"/>
                </a:solidFill>
                <a:latin typeface="Cambria" panose="02040503050406030204" pitchFamily="18" charset="0"/>
              </a:rPr>
              <a:t>24.2 %</a:t>
            </a:r>
          </a:p>
        </p:txBody>
      </p:sp>
      <p:sp>
        <p:nvSpPr>
          <p:cNvPr id="29" name="Rectangle 28"/>
          <p:cNvSpPr/>
          <p:nvPr/>
        </p:nvSpPr>
        <p:spPr>
          <a:xfrm>
            <a:off x="243417" y="4618672"/>
            <a:ext cx="2861736" cy="786665"/>
          </a:xfrm>
          <a:prstGeom prst="rect">
            <a:avLst/>
          </a:prstGeom>
          <a:solidFill>
            <a:schemeClr val="bg2"/>
          </a:solidFill>
          <a:ln>
            <a:noFill/>
          </a:ln>
        </p:spPr>
        <p:style>
          <a:lnRef idx="2">
            <a:schemeClr val="accent3"/>
          </a:lnRef>
          <a:fillRef idx="1">
            <a:schemeClr val="lt1"/>
          </a:fillRef>
          <a:effectRef idx="0">
            <a:schemeClr val="accent3"/>
          </a:effectRef>
          <a:fontRef idx="minor">
            <a:schemeClr val="dk1"/>
          </a:fontRef>
        </p:style>
        <p:txBody>
          <a:bodyPr anchor="ctr"/>
          <a:lstStyle/>
          <a:p>
            <a:pPr defTabSz="609585">
              <a:defRPr/>
            </a:pPr>
            <a:r>
              <a:rPr lang="en-US" sz="2400" dirty="0">
                <a:solidFill>
                  <a:prstClr val="black"/>
                </a:solidFill>
                <a:latin typeface="Cambria" panose="02040503050406030204" pitchFamily="18" charset="0"/>
              </a:rPr>
              <a:t>NON-HISPANIC ASIAN</a:t>
            </a:r>
          </a:p>
        </p:txBody>
      </p:sp>
      <p:sp>
        <p:nvSpPr>
          <p:cNvPr id="30" name="Rectangle 29"/>
          <p:cNvSpPr/>
          <p:nvPr/>
        </p:nvSpPr>
        <p:spPr>
          <a:xfrm>
            <a:off x="3178479" y="4683685"/>
            <a:ext cx="1676612" cy="65653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r>
              <a:rPr lang="en-US" sz="2400" dirty="0">
                <a:solidFill>
                  <a:prstClr val="white"/>
                </a:solidFill>
                <a:latin typeface="Cambria" panose="02040503050406030204" pitchFamily="18" charset="0"/>
              </a:rPr>
              <a:t>8.7 %</a:t>
            </a:r>
          </a:p>
        </p:txBody>
      </p:sp>
      <p:sp>
        <p:nvSpPr>
          <p:cNvPr id="31" name="Rectangle 30"/>
          <p:cNvSpPr/>
          <p:nvPr/>
        </p:nvSpPr>
        <p:spPr>
          <a:xfrm>
            <a:off x="3178481" y="5762141"/>
            <a:ext cx="4670121" cy="65456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r>
              <a:rPr lang="en-US" sz="2400" dirty="0">
                <a:solidFill>
                  <a:prstClr val="white"/>
                </a:solidFill>
                <a:latin typeface="Cambria" panose="02040503050406030204" pitchFamily="18" charset="0"/>
              </a:rPr>
              <a:t>25.6 %</a:t>
            </a:r>
          </a:p>
        </p:txBody>
      </p:sp>
      <p:sp>
        <p:nvSpPr>
          <p:cNvPr id="2" name="TextBox 1"/>
          <p:cNvSpPr txBox="1"/>
          <p:nvPr/>
        </p:nvSpPr>
        <p:spPr>
          <a:xfrm>
            <a:off x="8128000" y="2402595"/>
            <a:ext cx="3759200" cy="2144498"/>
          </a:xfrm>
          <a:prstGeom prst="rect">
            <a:avLst/>
          </a:prstGeom>
          <a:noFill/>
        </p:spPr>
        <p:txBody>
          <a:bodyPr wrap="square" rtlCol="0">
            <a:spAutoFit/>
          </a:bodyPr>
          <a:lstStyle/>
          <a:p>
            <a:pPr algn="ctr" defTabSz="609585"/>
            <a:r>
              <a:rPr lang="en-US" sz="2667" i="1" dirty="0">
                <a:solidFill>
                  <a:prstClr val="black"/>
                </a:solidFill>
                <a:latin typeface="Calibri" panose="020F0502020204030204"/>
              </a:rPr>
              <a:t>Racial and ethnic disparities in obesity are already present by the age of two and persist into adulthood</a:t>
            </a:r>
          </a:p>
        </p:txBody>
      </p:sp>
    </p:spTree>
    <p:extLst>
      <p:ext uri="{BB962C8B-B14F-4D97-AF65-F5344CB8AC3E}">
        <p14:creationId xmlns:p14="http://schemas.microsoft.com/office/powerpoint/2010/main" val="39891849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ubtitle 2"/>
          <p:cNvSpPr>
            <a:spLocks noGrp="1"/>
          </p:cNvSpPr>
          <p:nvPr>
            <p:ph type="subTitle" idx="1"/>
          </p:nvPr>
        </p:nvSpPr>
        <p:spPr>
          <a:xfrm>
            <a:off x="914403" y="3733800"/>
            <a:ext cx="10363200" cy="1981200"/>
          </a:xfrm>
        </p:spPr>
        <p:txBody>
          <a:bodyPr/>
          <a:lstStyle/>
          <a:p>
            <a:r>
              <a:rPr lang="en-US" altLang="en-US" sz="4267">
                <a:solidFill>
                  <a:schemeClr val="tx1"/>
                </a:solidFill>
                <a:latin typeface="Univers 57 Condensed" charset="0"/>
              </a:rPr>
              <a:t>Contact information:</a:t>
            </a:r>
          </a:p>
          <a:p>
            <a:r>
              <a:rPr lang="en-US" altLang="en-US" sz="4267">
                <a:solidFill>
                  <a:schemeClr val="tx1"/>
                </a:solidFill>
                <a:latin typeface="Univers 57 Condensed" charset="0"/>
              </a:rPr>
              <a:t>elsie.taveras@mgh.harvard.edu</a:t>
            </a:r>
          </a:p>
        </p:txBody>
      </p:sp>
    </p:spTree>
    <p:extLst>
      <p:ext uri="{BB962C8B-B14F-4D97-AF65-F5344CB8AC3E}">
        <p14:creationId xmlns:p14="http://schemas.microsoft.com/office/powerpoint/2010/main" val="746289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3" y="0"/>
            <a:ext cx="1219003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4257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133351" y="152400"/>
            <a:ext cx="11988800" cy="762000"/>
          </a:xfrm>
        </p:spPr>
        <p:txBody>
          <a:bodyPr/>
          <a:lstStyle/>
          <a:p>
            <a:pPr eaLnBrk="1" hangingPunct="1"/>
            <a:r>
              <a:rPr lang="en-US" altLang="en-US" sz="4800" dirty="0">
                <a:solidFill>
                  <a:srgbClr val="003399"/>
                </a:solidFill>
                <a:latin typeface="Calibri" pitchFamily="34" charset="0"/>
              </a:rPr>
              <a:t>Selected Determinants of Childhood Obesity</a:t>
            </a:r>
          </a:p>
        </p:txBody>
      </p:sp>
      <p:sp>
        <p:nvSpPr>
          <p:cNvPr id="254979" name="Rectangle 4"/>
          <p:cNvSpPr>
            <a:spLocks noGrp="1" noChangeArrowheads="1"/>
          </p:cNvSpPr>
          <p:nvPr>
            <p:ph type="body" sz="half" idx="4294967295"/>
          </p:nvPr>
        </p:nvSpPr>
        <p:spPr>
          <a:xfrm>
            <a:off x="6019800" y="1277938"/>
            <a:ext cx="6140453" cy="5580063"/>
          </a:xfrm>
        </p:spPr>
        <p:txBody>
          <a:bodyPr/>
          <a:lstStyle/>
          <a:p>
            <a:pPr eaLnBrk="1" hangingPunct="1">
              <a:lnSpc>
                <a:spcPct val="80000"/>
              </a:lnSpc>
            </a:pPr>
            <a:r>
              <a:rPr lang="en-US" altLang="en-US" dirty="0">
                <a:latin typeface="Calibri" pitchFamily="34" charset="0"/>
              </a:rPr>
              <a:t>Parental feeding practices, eating in the absence of hunger  </a:t>
            </a:r>
          </a:p>
          <a:p>
            <a:pPr eaLnBrk="1" hangingPunct="1">
              <a:lnSpc>
                <a:spcPct val="80000"/>
              </a:lnSpc>
            </a:pPr>
            <a:r>
              <a:rPr lang="en-US" altLang="en-US" dirty="0">
                <a:latin typeface="Calibri" pitchFamily="34" charset="0"/>
              </a:rPr>
              <a:t>Portion sizes </a:t>
            </a:r>
          </a:p>
          <a:p>
            <a:pPr eaLnBrk="1" hangingPunct="1">
              <a:lnSpc>
                <a:spcPct val="80000"/>
              </a:lnSpc>
            </a:pPr>
            <a:r>
              <a:rPr lang="en-US" altLang="en-US" dirty="0">
                <a:latin typeface="Calibri" pitchFamily="34" charset="0"/>
              </a:rPr>
              <a:t>Fast food intake </a:t>
            </a:r>
          </a:p>
          <a:p>
            <a:pPr eaLnBrk="1" hangingPunct="1">
              <a:lnSpc>
                <a:spcPct val="80000"/>
              </a:lnSpc>
            </a:pPr>
            <a:r>
              <a:rPr lang="en-US" altLang="en-US" dirty="0">
                <a:latin typeface="Calibri" pitchFamily="34" charset="0"/>
              </a:rPr>
              <a:t>Sugar-sweetened beverages</a:t>
            </a:r>
          </a:p>
          <a:p>
            <a:pPr eaLnBrk="1" hangingPunct="1">
              <a:lnSpc>
                <a:spcPct val="80000"/>
              </a:lnSpc>
            </a:pPr>
            <a:r>
              <a:rPr lang="en-US" altLang="en-US" dirty="0">
                <a:latin typeface="Calibri" pitchFamily="34" charset="0"/>
              </a:rPr>
              <a:t>Physical inactivity</a:t>
            </a:r>
          </a:p>
          <a:p>
            <a:pPr eaLnBrk="1" hangingPunct="1">
              <a:lnSpc>
                <a:spcPct val="80000"/>
              </a:lnSpc>
            </a:pPr>
            <a:r>
              <a:rPr lang="en-US" altLang="en-US" dirty="0">
                <a:latin typeface="Calibri" pitchFamily="34" charset="0"/>
              </a:rPr>
              <a:t>Socio-cultural, recreation, &amp; transport environments</a:t>
            </a:r>
          </a:p>
          <a:p>
            <a:pPr eaLnBrk="1" hangingPunct="1">
              <a:lnSpc>
                <a:spcPct val="80000"/>
              </a:lnSpc>
            </a:pPr>
            <a:r>
              <a:rPr lang="en-US" altLang="en-US" dirty="0">
                <a:latin typeface="Calibri" pitchFamily="34" charset="0"/>
              </a:rPr>
              <a:t>Food &amp; marketing environments</a:t>
            </a:r>
          </a:p>
        </p:txBody>
      </p:sp>
      <p:sp>
        <p:nvSpPr>
          <p:cNvPr id="254980" name="Rectangle 3"/>
          <p:cNvSpPr>
            <a:spLocks noGrp="1" noChangeArrowheads="1"/>
          </p:cNvSpPr>
          <p:nvPr>
            <p:ph type="body" sz="half" idx="4294967295"/>
          </p:nvPr>
        </p:nvSpPr>
        <p:spPr>
          <a:xfrm>
            <a:off x="419100" y="1287457"/>
            <a:ext cx="5816601" cy="5662612"/>
          </a:xfrm>
        </p:spPr>
        <p:txBody>
          <a:bodyPr/>
          <a:lstStyle/>
          <a:p>
            <a:pPr eaLnBrk="1" hangingPunct="1">
              <a:lnSpc>
                <a:spcPct val="80000"/>
              </a:lnSpc>
            </a:pPr>
            <a:r>
              <a:rPr lang="en-US" altLang="en-US" dirty="0">
                <a:latin typeface="Calibri" pitchFamily="34" charset="0"/>
              </a:rPr>
              <a:t>Gestational weight gain &amp; GDM</a:t>
            </a:r>
          </a:p>
          <a:p>
            <a:pPr eaLnBrk="1" hangingPunct="1">
              <a:lnSpc>
                <a:spcPct val="80000"/>
              </a:lnSpc>
            </a:pPr>
            <a:r>
              <a:rPr lang="en-US" altLang="en-US" dirty="0">
                <a:latin typeface="Calibri" pitchFamily="34" charset="0"/>
              </a:rPr>
              <a:t>Maternal smoking during pregnancy </a:t>
            </a:r>
          </a:p>
          <a:p>
            <a:pPr eaLnBrk="1" hangingPunct="1">
              <a:lnSpc>
                <a:spcPct val="80000"/>
              </a:lnSpc>
            </a:pPr>
            <a:r>
              <a:rPr lang="en-US" altLang="en-US" dirty="0">
                <a:latin typeface="Calibri" pitchFamily="34" charset="0"/>
              </a:rPr>
              <a:t>Microbiome alterations</a:t>
            </a:r>
          </a:p>
          <a:p>
            <a:pPr eaLnBrk="1" hangingPunct="1">
              <a:lnSpc>
                <a:spcPct val="80000"/>
              </a:lnSpc>
            </a:pPr>
            <a:r>
              <a:rPr lang="en-US" altLang="en-US" dirty="0">
                <a:latin typeface="Calibri" pitchFamily="34" charset="0"/>
              </a:rPr>
              <a:t>Gene-environment interactions</a:t>
            </a:r>
          </a:p>
          <a:p>
            <a:pPr eaLnBrk="1" hangingPunct="1">
              <a:lnSpc>
                <a:spcPct val="80000"/>
              </a:lnSpc>
            </a:pPr>
            <a:r>
              <a:rPr lang="en-US" altLang="en-US" dirty="0">
                <a:latin typeface="Calibri" pitchFamily="34" charset="0"/>
              </a:rPr>
              <a:t>Rapid infant weight gain  </a:t>
            </a:r>
          </a:p>
          <a:p>
            <a:pPr eaLnBrk="1" hangingPunct="1">
              <a:lnSpc>
                <a:spcPct val="80000"/>
              </a:lnSpc>
            </a:pPr>
            <a:r>
              <a:rPr lang="en-US" altLang="en-US" dirty="0">
                <a:latin typeface="Calibri" pitchFamily="34" charset="0"/>
              </a:rPr>
              <a:t>Breastfeeding </a:t>
            </a:r>
          </a:p>
          <a:p>
            <a:pPr eaLnBrk="1" hangingPunct="1">
              <a:lnSpc>
                <a:spcPct val="80000"/>
              </a:lnSpc>
            </a:pPr>
            <a:r>
              <a:rPr lang="en-US" altLang="en-US" dirty="0">
                <a:latin typeface="Calibri" pitchFamily="34" charset="0"/>
              </a:rPr>
              <a:t>Sleep duration and quality </a:t>
            </a:r>
          </a:p>
          <a:p>
            <a:pPr eaLnBrk="1" hangingPunct="1">
              <a:lnSpc>
                <a:spcPct val="80000"/>
              </a:lnSpc>
            </a:pPr>
            <a:r>
              <a:rPr lang="en-US" altLang="en-US" dirty="0">
                <a:latin typeface="Calibri" pitchFamily="34" charset="0"/>
              </a:rPr>
              <a:t>Television viewing &amp; TV in bedrooms</a:t>
            </a:r>
          </a:p>
          <a:p>
            <a:pPr eaLnBrk="1" hangingPunct="1">
              <a:lnSpc>
                <a:spcPct val="80000"/>
              </a:lnSpc>
            </a:pPr>
            <a:r>
              <a:rPr lang="en-US" altLang="en-US" dirty="0">
                <a:latin typeface="Calibri" pitchFamily="34" charset="0"/>
              </a:rPr>
              <a:t>Responsiveness to infant hunger and satiety cues </a:t>
            </a:r>
            <a:endParaRPr lang="en-US" altLang="en-US" i="1" dirty="0">
              <a:latin typeface="Calibri" pitchFamily="34" charset="0"/>
            </a:endParaRPr>
          </a:p>
          <a:p>
            <a:pPr eaLnBrk="1" hangingPunct="1">
              <a:lnSpc>
                <a:spcPct val="80000"/>
              </a:lnSpc>
              <a:buFontTx/>
              <a:buNone/>
            </a:pPr>
            <a:endParaRPr lang="en-US" altLang="en-US" dirty="0"/>
          </a:p>
          <a:p>
            <a:pPr eaLnBrk="1" hangingPunct="1">
              <a:lnSpc>
                <a:spcPct val="80000"/>
              </a:lnSpc>
            </a:pPr>
            <a:endParaRPr lang="en-US" altLang="en-US" dirty="0"/>
          </a:p>
        </p:txBody>
      </p:sp>
    </p:spTree>
    <p:extLst>
      <p:ext uri="{BB962C8B-B14F-4D97-AF65-F5344CB8AC3E}">
        <p14:creationId xmlns:p14="http://schemas.microsoft.com/office/powerpoint/2010/main" val="3276688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37196" y="115456"/>
            <a:ext cx="10972800" cy="838200"/>
          </a:xfrm>
        </p:spPr>
        <p:txBody>
          <a:bodyPr/>
          <a:lstStyle/>
          <a:p>
            <a:pPr algn="ctr" eaLnBrk="1" hangingPunct="1"/>
            <a:r>
              <a:rPr lang="en-US" altLang="en-US" sz="5867" dirty="0">
                <a:solidFill>
                  <a:srgbClr val="003399"/>
                </a:solidFill>
                <a:latin typeface="Calibri" pitchFamily="34" charset="0"/>
              </a:rPr>
              <a:t>First 1,000 Days</a:t>
            </a:r>
          </a:p>
        </p:txBody>
      </p:sp>
      <p:sp>
        <p:nvSpPr>
          <p:cNvPr id="217091" name="Rectangle 3"/>
          <p:cNvSpPr>
            <a:spLocks noGrp="1" noChangeArrowheads="1"/>
          </p:cNvSpPr>
          <p:nvPr>
            <p:ph type="body" idx="1"/>
          </p:nvPr>
        </p:nvSpPr>
        <p:spPr>
          <a:xfrm>
            <a:off x="437197" y="1125802"/>
            <a:ext cx="11288328" cy="5144655"/>
          </a:xfrm>
        </p:spPr>
        <p:txBody>
          <a:bodyPr/>
          <a:lstStyle/>
          <a:p>
            <a:pPr marL="0" indent="0" algn="ctr" eaLnBrk="1" hangingPunct="1">
              <a:spcAft>
                <a:spcPts val="3200"/>
              </a:spcAft>
              <a:buNone/>
              <a:defRPr/>
            </a:pPr>
            <a:r>
              <a:rPr lang="en-US" sz="4800" dirty="0">
                <a:latin typeface="Calibri" pitchFamily="34" charset="0"/>
                <a:ea typeface="+mn-ea"/>
              </a:rPr>
              <a:t>The First 1,000 Days is a critical period during which exposures to a complex array of factors can influence lifelong health and development.</a:t>
            </a:r>
          </a:p>
          <a:p>
            <a:pPr marL="0" indent="0" eaLnBrk="1" hangingPunct="1">
              <a:lnSpc>
                <a:spcPct val="80000"/>
              </a:lnSpc>
              <a:buNone/>
              <a:defRPr/>
            </a:pPr>
            <a:endParaRPr lang="en-US" dirty="0">
              <a:latin typeface="Calibri" pitchFamily="34" charset="0"/>
              <a:ea typeface="+mn-ea"/>
            </a:endParaRPr>
          </a:p>
        </p:txBody>
      </p:sp>
      <p:pic>
        <p:nvPicPr>
          <p:cNvPr id="5" name="Picture 2">
            <a:extLst>
              <a:ext uri="{FF2B5EF4-FFF2-40B4-BE49-F238E27FC236}">
                <a16:creationId xmlns:a16="http://schemas.microsoft.com/office/drawing/2014/main" xmlns="" id="{DD9969DB-094D-46C6-B6A6-FF05B6E2F9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4734" y="4314908"/>
            <a:ext cx="6493380" cy="2342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3945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09372" y="152400"/>
            <a:ext cx="11732481" cy="838200"/>
          </a:xfrm>
        </p:spPr>
        <p:txBody>
          <a:bodyPr/>
          <a:lstStyle/>
          <a:p>
            <a:pPr algn="ctr" eaLnBrk="1" hangingPunct="1"/>
            <a:r>
              <a:rPr lang="en-US" altLang="en-US" sz="4800" dirty="0">
                <a:solidFill>
                  <a:srgbClr val="003399"/>
                </a:solidFill>
                <a:latin typeface="Calibri" pitchFamily="34" charset="0"/>
              </a:rPr>
              <a:t>The First 1,000 Days: Conception to Age 2</a:t>
            </a:r>
          </a:p>
        </p:txBody>
      </p:sp>
      <p:sp>
        <p:nvSpPr>
          <p:cNvPr id="217091" name="Rectangle 3"/>
          <p:cNvSpPr>
            <a:spLocks noGrp="1" noChangeArrowheads="1"/>
          </p:cNvSpPr>
          <p:nvPr>
            <p:ph type="body" idx="1"/>
          </p:nvPr>
        </p:nvSpPr>
        <p:spPr>
          <a:xfrm>
            <a:off x="209371" y="1231549"/>
            <a:ext cx="11490037" cy="5144655"/>
          </a:xfrm>
        </p:spPr>
        <p:txBody>
          <a:bodyPr/>
          <a:lstStyle/>
          <a:p>
            <a:pPr eaLnBrk="1" hangingPunct="1">
              <a:spcAft>
                <a:spcPts val="2400"/>
              </a:spcAft>
              <a:defRPr/>
            </a:pPr>
            <a:r>
              <a:rPr lang="en-US" sz="4000" dirty="0">
                <a:latin typeface="Calibri" pitchFamily="34" charset="0"/>
                <a:ea typeface="+mn-ea"/>
              </a:rPr>
              <a:t>Growing body of evidence shows that the first 1,000 days are critical times in the developing fetus, infant, or young child that influence:</a:t>
            </a:r>
          </a:p>
          <a:p>
            <a:pPr lvl="1" eaLnBrk="1" hangingPunct="1">
              <a:spcAft>
                <a:spcPts val="2400"/>
              </a:spcAft>
              <a:defRPr/>
            </a:pPr>
            <a:r>
              <a:rPr lang="en-US" sz="4000" dirty="0">
                <a:latin typeface="Calibri" pitchFamily="34" charset="0"/>
                <a:ea typeface="+mn-ea"/>
              </a:rPr>
              <a:t>Child development, effective learning, adaptive behaviors, lifelong health and well-being;</a:t>
            </a:r>
          </a:p>
          <a:p>
            <a:pPr lvl="1" eaLnBrk="1" hangingPunct="1">
              <a:spcAft>
                <a:spcPts val="2400"/>
              </a:spcAft>
              <a:defRPr/>
            </a:pPr>
            <a:r>
              <a:rPr lang="en-US" sz="4000" dirty="0">
                <a:latin typeface="Calibri" pitchFamily="34" charset="0"/>
                <a:ea typeface="+mn-ea"/>
              </a:rPr>
              <a:t>Overweight, obesity, type II diabetes, and  cardiovascular health.</a:t>
            </a:r>
          </a:p>
          <a:p>
            <a:pPr lvl="1" eaLnBrk="1" hangingPunct="1">
              <a:spcAft>
                <a:spcPts val="2400"/>
              </a:spcAft>
              <a:defRPr/>
            </a:pPr>
            <a:endParaRPr lang="en-US" sz="4000" dirty="0">
              <a:latin typeface="Calibri" pitchFamily="34" charset="0"/>
              <a:ea typeface="+mn-ea"/>
            </a:endParaRPr>
          </a:p>
          <a:p>
            <a:pPr lvl="1" eaLnBrk="1" hangingPunct="1">
              <a:spcAft>
                <a:spcPts val="2400"/>
              </a:spcAft>
              <a:defRPr/>
            </a:pPr>
            <a:endParaRPr lang="en-US" sz="4000" dirty="0">
              <a:latin typeface="Calibri" pitchFamily="34" charset="0"/>
              <a:ea typeface="+mn-ea"/>
            </a:endParaRPr>
          </a:p>
          <a:p>
            <a:pPr marL="609585" indent="-609585" eaLnBrk="1" hangingPunct="1">
              <a:lnSpc>
                <a:spcPct val="80000"/>
              </a:lnSpc>
              <a:buFont typeface="Times" charset="0"/>
              <a:buChar char="•"/>
              <a:defRPr/>
            </a:pPr>
            <a:endParaRPr lang="en-US" dirty="0">
              <a:latin typeface="Calibri" pitchFamily="34" charset="0"/>
              <a:ea typeface="+mn-ea"/>
            </a:endParaRPr>
          </a:p>
        </p:txBody>
      </p:sp>
    </p:spTree>
    <p:extLst>
      <p:ext uri="{BB962C8B-B14F-4D97-AF65-F5344CB8AC3E}">
        <p14:creationId xmlns:p14="http://schemas.microsoft.com/office/powerpoint/2010/main" val="3920851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ltDnDiag">
          <a:fgClr>
            <a:srgbClr val="D9D9D9"/>
          </a:fgClr>
          <a:bgClr>
            <a:schemeClr val="bg1"/>
          </a:bgClr>
        </a:patt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0" y="-1"/>
            <a:ext cx="12192000" cy="1231900"/>
          </a:xfrm>
          <a:solidFill>
            <a:schemeClr val="bg1"/>
          </a:solidFill>
        </p:spPr>
        <p:txBody>
          <a:bodyPr rtlCol="0">
            <a:noAutofit/>
          </a:bodyPr>
          <a:lstStyle/>
          <a:p>
            <a:pPr eaLnBrk="1" fontAlgn="auto" hangingPunct="1">
              <a:lnSpc>
                <a:spcPct val="90000"/>
              </a:lnSpc>
              <a:spcAft>
                <a:spcPts val="0"/>
              </a:spcAft>
              <a:defRPr/>
            </a:pPr>
            <a:r>
              <a:rPr lang="en-US" sz="4800" dirty="0">
                <a:solidFill>
                  <a:srgbClr val="000099"/>
                </a:solidFill>
                <a:latin typeface="+mn-lt"/>
                <a:cs typeface="Arial" pitchFamily="34" charset="0"/>
              </a:rPr>
              <a:t>Early Life Adversity Influences Health Throughout Life</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057" y="1231901"/>
            <a:ext cx="11475892" cy="5632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658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9726" y="105835"/>
            <a:ext cx="6432549" cy="5180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4981" y="5327713"/>
            <a:ext cx="6242049" cy="147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62029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Transplant_r1b">
  <a:themeElements>
    <a:clrScheme name="Default Design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fontScheme name="Default Design">
      <a:majorFont>
        <a:latin typeface="Palatino"/>
        <a:ea typeface="ＭＳ Ｐゴシック"/>
        <a:cs typeface=""/>
      </a:majorFont>
      <a:minorFont>
        <a:latin typeface="Univers 47 CondensedLigh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ransplant_r1b">
  <a:themeElements>
    <a:clrScheme name="Default Design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fontScheme name="Default Design">
      <a:majorFont>
        <a:latin typeface="Palatino"/>
        <a:ea typeface="ＭＳ Ｐゴシック"/>
        <a:cs typeface=""/>
      </a:majorFont>
      <a:minorFont>
        <a:latin typeface="Univers 47 CondensedLigh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ransplant_r1b">
  <a:themeElements>
    <a:clrScheme name="Default Design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fontScheme name="Default Design">
      <a:majorFont>
        <a:latin typeface="Palatino"/>
        <a:ea typeface="ＭＳ Ｐゴシック"/>
        <a:cs typeface=""/>
      </a:majorFont>
      <a:minorFont>
        <a:latin typeface="Univers 47 CondensedLigh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Transplant_r1b">
  <a:themeElements>
    <a:clrScheme name="Default Design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fontScheme name="Default Design">
      <a:majorFont>
        <a:latin typeface="Palatino"/>
        <a:ea typeface="ＭＳ Ｐゴシック"/>
        <a:cs typeface=""/>
      </a:majorFont>
      <a:minorFont>
        <a:latin typeface="Univers 47 CondensedLigh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Transplant_r1b">
  <a:themeElements>
    <a:clrScheme name="Default Design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fontScheme name="Default Design">
      <a:majorFont>
        <a:latin typeface="Palatino"/>
        <a:ea typeface="ＭＳ Ｐゴシック"/>
        <a:cs typeface=""/>
      </a:majorFont>
      <a:minorFont>
        <a:latin typeface="Univers 47 CondensedLigh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
      <a:dk1>
        <a:srgbClr val="000000"/>
      </a:dk1>
      <a:lt1>
        <a:srgbClr val="FFFFFF"/>
      </a:lt1>
      <a:dk2>
        <a:srgbClr val="482F92"/>
      </a:dk2>
      <a:lt2>
        <a:srgbClr val="808080"/>
      </a:lt2>
      <a:accent1>
        <a:srgbClr val="FCAF17"/>
      </a:accent1>
      <a:accent2>
        <a:srgbClr val="482F92"/>
      </a:accent2>
      <a:accent3>
        <a:srgbClr val="FFFFFF"/>
      </a:accent3>
      <a:accent4>
        <a:srgbClr val="000000"/>
      </a:accent4>
      <a:accent5>
        <a:srgbClr val="FDD4AB"/>
      </a:accent5>
      <a:accent6>
        <a:srgbClr val="402A84"/>
      </a:accent6>
      <a:hlink>
        <a:srgbClr val="C41425"/>
      </a:hlink>
      <a:folHlink>
        <a:srgbClr val="237496"/>
      </a:folHlink>
    </a:clrScheme>
    <a:fontScheme name="Blank Presentation">
      <a:majorFont>
        <a:latin typeface="Univers 67 CondensedBold"/>
        <a:ea typeface=""/>
        <a:cs typeface=""/>
      </a:majorFont>
      <a:minorFont>
        <a:latin typeface="Univers 57 Condens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Transplant_r1b">
  <a:themeElements>
    <a:clrScheme name="Default Design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fontScheme name="Default Design">
      <a:majorFont>
        <a:latin typeface="Palatino"/>
        <a:ea typeface="ＭＳ Ｐゴシック"/>
        <a:cs typeface=""/>
      </a:majorFont>
      <a:minorFont>
        <a:latin typeface="Univers 47 CondensedLigh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2414</TotalTime>
  <Words>2255</Words>
  <Application>Microsoft Macintosh PowerPoint</Application>
  <PresentationFormat>Widescreen</PresentationFormat>
  <Paragraphs>347</Paragraphs>
  <Slides>30</Slides>
  <Notes>27</Notes>
  <HiddenSlides>0</HiddenSlides>
  <MMClips>0</MMClips>
  <ScaleCrop>false</ScaleCrop>
  <HeadingPairs>
    <vt:vector size="6" baseType="variant">
      <vt:variant>
        <vt:lpstr>Fonts Used</vt:lpstr>
      </vt:variant>
      <vt:variant>
        <vt:i4>16</vt:i4>
      </vt:variant>
      <vt:variant>
        <vt:lpstr>Theme</vt:lpstr>
      </vt:variant>
      <vt:variant>
        <vt:i4>10</vt:i4>
      </vt:variant>
      <vt:variant>
        <vt:lpstr>Slide Titles</vt:lpstr>
      </vt:variant>
      <vt:variant>
        <vt:i4>30</vt:i4>
      </vt:variant>
    </vt:vector>
  </HeadingPairs>
  <TitlesOfParts>
    <vt:vector size="56" baseType="lpstr">
      <vt:lpstr>Adobe Gothic Std B</vt:lpstr>
      <vt:lpstr>Arial</vt:lpstr>
      <vt:lpstr>Calibri</vt:lpstr>
      <vt:lpstr>Calibri </vt:lpstr>
      <vt:lpstr>Calibri Light</vt:lpstr>
      <vt:lpstr>Cambria</vt:lpstr>
      <vt:lpstr>Lucida Grande</vt:lpstr>
      <vt:lpstr>MS PGothic</vt:lpstr>
      <vt:lpstr>ＭＳ Ｐゴシック</vt:lpstr>
      <vt:lpstr>Palatino</vt:lpstr>
      <vt:lpstr>Times</vt:lpstr>
      <vt:lpstr>Times New Roman</vt:lpstr>
      <vt:lpstr>Univers 47 CondensedLight</vt:lpstr>
      <vt:lpstr>Univers 57 Condensed</vt:lpstr>
      <vt:lpstr>Univers 67 CondensedBold</vt:lpstr>
      <vt:lpstr>Wingdings</vt:lpstr>
      <vt:lpstr>Office Theme</vt:lpstr>
      <vt:lpstr>1_Transplant_r1b</vt:lpstr>
      <vt:lpstr>5_Office Theme</vt:lpstr>
      <vt:lpstr>3_Transplant_r1b</vt:lpstr>
      <vt:lpstr>9_Transplant_r1b</vt:lpstr>
      <vt:lpstr>8_Transplant_r1b</vt:lpstr>
      <vt:lpstr>1_Blank Presentation</vt:lpstr>
      <vt:lpstr>6_Office Theme</vt:lpstr>
      <vt:lpstr>4_Transplant_r1b</vt:lpstr>
      <vt:lpstr>10_Transplant_r1b</vt:lpstr>
      <vt:lpstr>First 1,000 Days &amp; Beyond: Implications for the Early Childhood Field</vt:lpstr>
      <vt:lpstr>Agenda</vt:lpstr>
      <vt:lpstr>PowerPoint Presentation</vt:lpstr>
      <vt:lpstr>PowerPoint Presentation</vt:lpstr>
      <vt:lpstr>Selected Determinants of Childhood Obesity</vt:lpstr>
      <vt:lpstr>First 1,000 Days</vt:lpstr>
      <vt:lpstr>The First 1,000 Days: Conception to Age 2</vt:lpstr>
      <vt:lpstr>Early Life Adversity Influences Health Throughout Life</vt:lpstr>
      <vt:lpstr>PowerPoint Presentation</vt:lpstr>
      <vt:lpstr>First 1,000 Days Program Premise</vt:lpstr>
      <vt:lpstr>Systems-Level Approach to Early Childhood Health &amp; Development</vt:lpstr>
      <vt:lpstr>PowerPoint Presentation</vt:lpstr>
      <vt:lpstr>Implementation Sites</vt:lpstr>
      <vt:lpstr>Implementation Sites</vt:lpstr>
      <vt:lpstr>Implementation Sites</vt:lpstr>
      <vt:lpstr>First 1,000 Days Program Components</vt:lpstr>
      <vt:lpstr> First 1,000 Days Health Education Materials </vt:lpstr>
      <vt:lpstr>Program Reach</vt:lpstr>
      <vt:lpstr>Main Research Findings</vt:lpstr>
      <vt:lpstr>Maternal Gestational Weight Gain</vt:lpstr>
      <vt:lpstr>Maternal Postpartum Outcomes</vt:lpstr>
      <vt:lpstr>Infant Weight Outcomes</vt:lpstr>
      <vt:lpstr>Manuscripts</vt:lpstr>
      <vt:lpstr>Key Outcomes</vt:lpstr>
      <vt:lpstr>Key Insights</vt:lpstr>
      <vt:lpstr>What Makes the First 1,000 Program Unique</vt:lpstr>
      <vt:lpstr>Implications for Early-Life Systems</vt:lpstr>
      <vt:lpstr>Next steps: Creating a First 1,000 Ecosystem</vt:lpstr>
      <vt:lpstr>Acknowledgements</vt:lpstr>
      <vt:lpstr>PowerPoint Presentation</vt:lpstr>
    </vt:vector>
  </TitlesOfParts>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Associations of the First 1,000 Days Program with Infant Weight Status and Maternal Postpartum Care</dc:title>
  <dc:creator>Perkins, Meghan E.</dc:creator>
  <cp:lastModifiedBy>hannah bates</cp:lastModifiedBy>
  <cp:revision>31</cp:revision>
  <dcterms:created xsi:type="dcterms:W3CDTF">2021-03-26T16:52:36Z</dcterms:created>
  <dcterms:modified xsi:type="dcterms:W3CDTF">2021-11-05T21:19:42Z</dcterms:modified>
</cp:coreProperties>
</file>